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4.xml.rels" ContentType="application/vnd.openxmlformats-package.relationships+xml"/>
  <Override PartName="/ppt/slideMasters/_rels/slideMaster53.xml.rels" ContentType="application/vnd.openxmlformats-package.relationships+xml"/>
  <Override PartName="/ppt/slideMasters/_rels/slideMaster58.xml.rels" ContentType="application/vnd.openxmlformats-package.relationships+xml"/>
  <Override PartName="/ppt/slideMasters/_rels/slideMaster21.xml.rels" ContentType="application/vnd.openxmlformats-package.relationships+xml"/>
  <Override PartName="/ppt/slideMasters/_rels/slideMaster23.xml.rels" ContentType="application/vnd.openxmlformats-package.relationships+xml"/>
  <Override PartName="/ppt/slideMasters/_rels/slideMaster60.xml.rels" ContentType="application/vnd.openxmlformats-package.relationships+xml"/>
  <Override PartName="/ppt/slideMasters/_rels/slideMaster18.xml.rels" ContentType="application/vnd.openxmlformats-package.relationships+xml"/>
  <Override PartName="/ppt/slideMasters/_rels/slideMaster57.xml.rels" ContentType="application/vnd.openxmlformats-package.relationships+xml"/>
  <Override PartName="/ppt/slideMasters/_rels/slideMaster20.xml.rels" ContentType="application/vnd.openxmlformats-package.relationships+xml"/>
  <Override PartName="/ppt/slideMasters/_rels/slideMaster22.xml.rels" ContentType="application/vnd.openxmlformats-package.relationships+xml"/>
  <Override PartName="/ppt/slideMasters/_rels/slideMaster59.xml.rels" ContentType="application/vnd.openxmlformats-package.relationships+xml"/>
  <Override PartName="/ppt/slideMasters/_rels/slideMaster24.xml.rels" ContentType="application/vnd.openxmlformats-package.relationships+xml"/>
  <Override PartName="/ppt/slideMasters/_rels/slideMaster61.xml.rels" ContentType="application/vnd.openxmlformats-package.relationships+xml"/>
  <Override PartName="/ppt/slideMasters/_rels/slideMaster19.xml.rels" ContentType="application/vnd.openxmlformats-package.relationships+xml"/>
  <Override PartName="/ppt/slideMasters/_rels/slideMaster25.xml.rels" ContentType="application/vnd.openxmlformats-package.relationships+xml"/>
  <Override PartName="/ppt/slideMasters/_rels/slideMaster17.xml.rels" ContentType="application/vnd.openxmlformats-package.relationships+xml"/>
  <Override PartName="/ppt/slideMasters/_rels/slideMaster16.xml.rels" ContentType="application/vnd.openxmlformats-package.relationships+xml"/>
  <Override PartName="/ppt/slideMasters/_rels/slideMaster15.xml.rels" ContentType="application/vnd.openxmlformats-package.relationships+xml"/>
  <Override PartName="/ppt/slideMasters/_rels/slideMaster56.xml.rels" ContentType="application/vnd.openxmlformats-package.relationships+xml"/>
  <Override PartName="/ppt/slideMasters/_rels/slideMaster44.xml.rels" ContentType="application/vnd.openxmlformats-package.relationships+xml"/>
  <Override PartName="/ppt/slideMasters/_rels/slideMaster55.xml.rels" ContentType="application/vnd.openxmlformats-package.relationships+xml"/>
  <Override PartName="/ppt/slideMasters/_rels/slideMaster29.xml.rels" ContentType="application/vnd.openxmlformats-package.relationships+xml"/>
  <Override PartName="/ppt/slideMasters/_rels/slideMaster46.xml.rels" ContentType="application/vnd.openxmlformats-package.relationships+xml"/>
  <Override PartName="/ppt/slideMasters/_rels/slideMaster28.xml.rels" ContentType="application/vnd.openxmlformats-package.relationships+xml"/>
  <Override PartName="/ppt/slideMasters/_rels/slideMaster47.xml.rels" ContentType="application/vnd.openxmlformats-package.relationships+xml"/>
  <Override PartName="/ppt/slideMasters/_rels/slideMaster10.xml.rels" ContentType="application/vnd.openxmlformats-package.relationships+xml"/>
  <Override PartName="/ppt/slideMasters/_rels/slideMaster45.xml.rels" ContentType="application/vnd.openxmlformats-package.relationships+xml"/>
  <Override PartName="/ppt/slideMasters/_rels/slideMaster27.xml.rels" ContentType="application/vnd.openxmlformats-package.relationships+xml"/>
  <Override PartName="/ppt/slideMasters/_rels/slideMaster13.xml.rels" ContentType="application/vnd.openxmlformats-package.relationships+xml"/>
  <Override PartName="/ppt/slideMasters/_rels/slideMaster26.xml.rels" ContentType="application/vnd.openxmlformats-package.relationships+xml"/>
  <Override PartName="/ppt/slideMasters/_rels/slideMaster14.xml.rels" ContentType="application/vnd.openxmlformats-package.relationships+xml"/>
  <Override PartName="/ppt/slideMasters/_rels/slideMaster43.xml.rels" ContentType="application/vnd.openxmlformats-package.relationships+xml"/>
  <Override PartName="/ppt/slideMasters/_rels/slideMaster42.xml.rels" ContentType="application/vnd.openxmlformats-package.relationships+xml"/>
  <Override PartName="/ppt/slideMasters/_rels/slideMaster11.xml.rels" ContentType="application/vnd.openxmlformats-package.relationships+xml"/>
  <Override PartName="/ppt/slideMasters/_rels/slideMaster48.xml.rels" ContentType="application/vnd.openxmlformats-package.relationships+xml"/>
  <Override PartName="/ppt/slideMasters/_rels/slideMaster41.xml.rels" ContentType="application/vnd.openxmlformats-package.relationships+xml"/>
  <Override PartName="/ppt/slideMasters/_rels/slideMaster12.xml.rels" ContentType="application/vnd.openxmlformats-package.relationships+xml"/>
  <Override PartName="/ppt/slideMasters/_rels/slideMaster49.xml.rels" ContentType="application/vnd.openxmlformats-package.relationships+xml"/>
  <Override PartName="/ppt/slideMasters/_rels/slideMaster6.xml.rels" ContentType="application/vnd.openxmlformats-package.relationships+xml"/>
  <Override PartName="/ppt/slideMasters/_rels/slideMaster33.xml.rels" ContentType="application/vnd.openxmlformats-package.relationships+xml"/>
  <Override PartName="/ppt/slideMasters/_rels/slideMaster7.xml.rels" ContentType="application/vnd.openxmlformats-package.relationships+xml"/>
  <Override PartName="/ppt/slideMasters/_rels/slideMaster34.xml.rels" ContentType="application/vnd.openxmlformats-package.relationships+xml"/>
  <Override PartName="/ppt/slideMasters/_rels/slideMaster1.xml.rels" ContentType="application/vnd.openxmlformats-package.relationships+xml"/>
  <Override PartName="/ppt/slideMasters/_rels/slideMaster8.xml.rels" ContentType="application/vnd.openxmlformats-package.relationships+xml"/>
  <Override PartName="/ppt/slideMasters/_rels/slideMaster35.xml.rels" ContentType="application/vnd.openxmlformats-package.relationships+xml"/>
  <Override PartName="/ppt/slideMasters/_rels/slideMaster2.xml.rels" ContentType="application/vnd.openxmlformats-package.relationships+xml"/>
  <Override PartName="/ppt/slideMasters/_rels/slideMaster9.xml.rels" ContentType="application/vnd.openxmlformats-package.relationships+xml"/>
  <Override PartName="/ppt/slideMasters/_rels/slideMaster36.xml.rels" ContentType="application/vnd.openxmlformats-package.relationships+xml"/>
  <Override PartName="/ppt/slideMasters/_rels/slideMaster30.xml.rels" ContentType="application/vnd.openxmlformats-package.relationships+xml"/>
  <Override PartName="/ppt/slideMasters/_rels/slideMaster3.xml.rels" ContentType="application/vnd.openxmlformats-package.relationships+xml"/>
  <Override PartName="/ppt/slideMasters/_rels/slideMaster37.xml.rels" ContentType="application/vnd.openxmlformats-package.relationships+xml"/>
  <Override PartName="/ppt/slideMasters/_rels/slideMaster31.xml.rels" ContentType="application/vnd.openxmlformats-package.relationships+xml"/>
  <Override PartName="/ppt/slideMasters/_rels/slideMaster4.xml.rels" ContentType="application/vnd.openxmlformats-package.relationships+xml"/>
  <Override PartName="/ppt/slideMasters/_rels/slideMaster38.xml.rels" ContentType="application/vnd.openxmlformats-package.relationships+xml"/>
  <Override PartName="/ppt/slideMasters/_rels/slideMaster32.xml.rels" ContentType="application/vnd.openxmlformats-package.relationships+xml"/>
  <Override PartName="/ppt/slideMasters/_rels/slideMaster5.xml.rels" ContentType="application/vnd.openxmlformats-package.relationships+xml"/>
  <Override PartName="/ppt/slideMasters/_rels/slideMaster40.xml.rels" ContentType="application/vnd.openxmlformats-package.relationships+xml"/>
  <Override PartName="/ppt/slideMasters/_rels/slideMaster39.xml.rels" ContentType="application/vnd.openxmlformats-package.relationships+xml"/>
  <Override PartName="/ppt/slideMasters/_rels/slideMaster50.xml.rels" ContentType="application/vnd.openxmlformats-package.relationships+xml"/>
  <Override PartName="/ppt/slideMasters/_rels/slideMaster51.xml.rels" ContentType="application/vnd.openxmlformats-package.relationships+xml"/>
  <Override PartName="/ppt/slideMasters/_rels/slideMaster52.xml.rels" ContentType="application/vnd.openxmlformats-package.relationships+xml"/>
  <Override PartName="/ppt/slideMasters/slideMaster56.xml" ContentType="application/vnd.openxmlformats-officedocument.presentationml.slideMaster+xml"/>
  <Override PartName="/ppt/slideMasters/slideMaster55.xml" ContentType="application/vnd.openxmlformats-officedocument.presentationml.slideMaster+xml"/>
  <Override PartName="/ppt/slideMasters/slideMaster29.xml" ContentType="application/vnd.openxmlformats-officedocument.presentationml.slideMaster+xml"/>
  <Override PartName="/ppt/slideMasters/slideMaster46.xml" ContentType="application/vnd.openxmlformats-officedocument.presentationml.slideMaster+xml"/>
  <Override PartName="/ppt/slideMasters/slideMaster28.xml" ContentType="application/vnd.openxmlformats-officedocument.presentationml.slideMaster+xml"/>
  <Override PartName="/ppt/slideMasters/slideMaster10.xml" ContentType="application/vnd.openxmlformats-officedocument.presentationml.slideMaster+xml"/>
  <Override PartName="/ppt/slideMasters/slideMaster47.xml" ContentType="application/vnd.openxmlformats-officedocument.presentationml.slideMaster+xml"/>
  <Override PartName="/ppt/slideMasters/slideMaster45.xml" ContentType="application/vnd.openxmlformats-officedocument.presentationml.slideMaster+xml"/>
  <Override PartName="/ppt/slideMasters/slideMaster27.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44.xml" ContentType="application/vnd.openxmlformats-officedocument.presentationml.slideMaster+xml"/>
  <Override PartName="/ppt/slideMasters/slideMaster26.xml" ContentType="application/vnd.openxmlformats-officedocument.presentationml.slideMaster+xml"/>
  <Override PartName="/ppt/slideMasters/slideMaster8.xml" ContentType="application/vnd.openxmlformats-officedocument.presentationml.slideMaster+xml"/>
  <Override PartName="/ppt/slideMasters/slideMaster14.xml" ContentType="application/vnd.openxmlformats-officedocument.presentationml.slideMaster+xml"/>
  <Override PartName="/ppt/slideMasters/slideMaster9.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25.xml" ContentType="application/vnd.openxmlformats-officedocument.presentationml.slideMaster+xml"/>
  <Override PartName="/ppt/slideMasters/slideMaster61.xml" ContentType="application/vnd.openxmlformats-officedocument.presentationml.slideMaster+xml"/>
  <Override PartName="/ppt/slideMasters/slideMaster19.xml" ContentType="application/vnd.openxmlformats-officedocument.presentationml.slideMaster+xml"/>
  <Override PartName="/ppt/slideMasters/slideMaster24.xml" ContentType="application/vnd.openxmlformats-officedocument.presentationml.slideMaster+xml"/>
  <Override PartName="/ppt/slideMasters/slideMaster59.xml" ContentType="application/vnd.openxmlformats-officedocument.presentationml.slideMaster+xml"/>
  <Override PartName="/ppt/slideMasters/slideMaster22.xml" ContentType="application/vnd.openxmlformats-officedocument.presentationml.slideMaster+xml"/>
  <Override PartName="/ppt/slideMasters/slideMaster60.xml" ContentType="application/vnd.openxmlformats-officedocument.presentationml.slideMaster+xml"/>
  <Override PartName="/ppt/slideMasters/slideMaster18.xml" ContentType="application/vnd.openxmlformats-officedocument.presentationml.slideMaster+xml"/>
  <Override PartName="/ppt/slideMasters/slideMaster23.xml" ContentType="application/vnd.openxmlformats-officedocument.presentationml.slideMaster+xml"/>
  <Override PartName="/ppt/slideMasters/slideMaster58.xml" ContentType="application/vnd.openxmlformats-officedocument.presentationml.slideMaster+xml"/>
  <Override PartName="/ppt/slideMasters/slideMaster21.xml" ContentType="application/vnd.openxmlformats-officedocument.presentationml.slideMaster+xml"/>
  <Override PartName="/ppt/slideMasters/slideMaster57.xml" ContentType="application/vnd.openxmlformats-officedocument.presentationml.slideMaster+xml"/>
  <Override PartName="/ppt/slideMasters/slideMaster20.xml" ContentType="application/vnd.openxmlformats-officedocument.presentationml.slideMaster+xml"/>
  <Override PartName="/ppt/slideMasters/slideMaster11.xml" ContentType="application/vnd.openxmlformats-officedocument.presentationml.slideMaster+xml"/>
  <Override PartName="/ppt/slideMasters/slideMaster48.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4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1.xml" ContentType="application/vnd.openxmlformats-officedocument.presentationml.slideMaster+xml"/>
  <Override PartName="/ppt/slideMasters/slideMaster35.xml" ContentType="application/vnd.openxmlformats-officedocument.presentationml.slideMaster+xml"/>
  <Override PartName="/ppt/slideMasters/slideMaster2.xml" ContentType="application/vnd.openxmlformats-officedocument.presentationml.slideMaster+xml"/>
  <Override PartName="/ppt/slideMasters/slideMaster36.xml" ContentType="application/vnd.openxmlformats-officedocument.presentationml.slideMaster+xml"/>
  <Override PartName="/ppt/slideMasters/slideMaster3.xml" ContentType="application/vnd.openxmlformats-officedocument.presentationml.slideMaster+xml"/>
  <Override PartName="/ppt/slideMasters/slideMaster37.xml" ContentType="application/vnd.openxmlformats-officedocument.presentationml.slideMaster+xml"/>
  <Override PartName="/ppt/slideMasters/slideMaster4.xml" ContentType="application/vnd.openxmlformats-officedocument.presentationml.slideMaster+xml"/>
  <Override PartName="/ppt/slideMasters/slideMaster38.xml" ContentType="application/vnd.openxmlformats-officedocument.presentationml.slideMaster+xml"/>
  <Override PartName="/ppt/slideMasters/slideMaster5.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presProps.xml" ContentType="application/vnd.openxmlformats-officedocument.presentationml.presProps+xml"/>
  <Override PartName="/ppt/theme/theme56.xml" ContentType="application/vnd.openxmlformats-officedocument.theme+xml"/>
  <Override PartName="/ppt/theme/theme55.xml" ContentType="application/vnd.openxmlformats-officedocument.theme+xml"/>
  <Override PartName="/ppt/theme/theme30.xml" ContentType="application/vnd.openxmlformats-officedocument.theme+xml"/>
  <Override PartName="/ppt/theme/theme3.xml" ContentType="application/vnd.openxmlformats-officedocument.theme+xml"/>
  <Override PartName="/ppt/theme/theme28.xml" ContentType="application/vnd.openxmlformats-officedocument.theme+xml"/>
  <Override PartName="/ppt/theme/theme12.xml" ContentType="application/vnd.openxmlformats-officedocument.theme+xml"/>
  <Override PartName="/ppt/theme/theme49.xml" ContentType="application/vnd.openxmlformats-officedocument.theme+xml"/>
  <Override PartName="/ppt/theme/theme2.xml" ContentType="application/vnd.openxmlformats-officedocument.theme+xml"/>
  <Override PartName="/ppt/theme/theme27.xml" ContentType="application/vnd.openxmlformats-officedocument.theme+xml"/>
  <Override PartName="/ppt/theme/theme13.xml" ContentType="application/vnd.openxmlformats-officedocument.theme+xml"/>
  <Override PartName="/ppt/theme/theme48.xml" ContentType="application/vnd.openxmlformats-officedocument.theme+xml"/>
  <Override PartName="/ppt/theme/theme11.xml" ContentType="application/vnd.openxmlformats-officedocument.theme+xml"/>
  <Override PartName="/ppt/theme/theme1.xml" ContentType="application/vnd.openxmlformats-officedocument.theme+xml"/>
  <Override PartName="/ppt/theme/theme26.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25.xml" ContentType="application/vnd.openxmlformats-officedocument.theme+xml"/>
  <Override PartName="/ppt/theme/theme61.xml" ContentType="application/vnd.openxmlformats-officedocument.theme+xml"/>
  <Override PartName="/ppt/theme/theme19.xml" ContentType="application/vnd.openxmlformats-officedocument.theme+xml"/>
  <Override PartName="/ppt/theme/theme24.xml" ContentType="application/vnd.openxmlformats-officedocument.theme+xml"/>
  <Override PartName="/ppt/theme/theme59.xml" ContentType="application/vnd.openxmlformats-officedocument.theme+xml"/>
  <Override PartName="/ppt/theme/theme22.xml" ContentType="application/vnd.openxmlformats-officedocument.theme+xml"/>
  <Override PartName="/ppt/theme/theme60.xml" ContentType="application/vnd.openxmlformats-officedocument.theme+xml"/>
  <Override PartName="/ppt/theme/theme18.xml" ContentType="application/vnd.openxmlformats-officedocument.theme+xml"/>
  <Override PartName="/ppt/theme/theme23.xml" ContentType="application/vnd.openxmlformats-officedocument.theme+xml"/>
  <Override PartName="/ppt/theme/theme58.xml" ContentType="application/vnd.openxmlformats-officedocument.theme+xml"/>
  <Override PartName="/ppt/theme/theme21.xml" ContentType="application/vnd.openxmlformats-officedocument.theme+xml"/>
  <Override PartName="/ppt/theme/theme57.xml" ContentType="application/vnd.openxmlformats-officedocument.theme+xml"/>
  <Override PartName="/ppt/theme/theme20.xml" ContentType="application/vnd.openxmlformats-officedocument.theme+xml"/>
  <Override PartName="/ppt/theme/theme29.xml" ContentType="application/vnd.openxmlformats-officedocument.theme+xml"/>
  <Override PartName="/ppt/theme/theme4.xml" ContentType="application/vnd.openxmlformats-officedocument.theme+xml"/>
  <Override PartName="/ppt/theme/theme31.xml" ContentType="application/vnd.openxmlformats-officedocument.theme+xml"/>
  <Override PartName="/ppt/theme/theme5.xml" ContentType="application/vnd.openxmlformats-officedocument.theme+xml"/>
  <Override PartName="/ppt/theme/theme32.xml" ContentType="application/vnd.openxmlformats-officedocument.theme+xml"/>
  <Override PartName="/ppt/theme/theme6.xml" ContentType="application/vnd.openxmlformats-officedocument.theme+xml"/>
  <Override PartName="/ppt/theme/theme33.xml" ContentType="application/vnd.openxmlformats-officedocument.theme+xml"/>
  <Override PartName="/ppt/theme/theme7.xml" ContentType="application/vnd.openxmlformats-officedocument.theme+xml"/>
  <Override PartName="/ppt/theme/theme34.xml" ContentType="application/vnd.openxmlformats-officedocument.theme+xml"/>
  <Override PartName="/ppt/theme/theme8.xml" ContentType="application/vnd.openxmlformats-officedocument.theme+xml"/>
  <Override PartName="/ppt/theme/theme35.xml" ContentType="application/vnd.openxmlformats-officedocument.theme+xml"/>
  <Override PartName="/ppt/theme/theme9.xml" ContentType="application/vnd.openxmlformats-officedocument.theme+xml"/>
  <Override PartName="/ppt/theme/theme36.xml" ContentType="application/vnd.openxmlformats-officedocument.theme+xml"/>
  <Override PartName="/ppt/theme/theme10.xml" ContentType="application/vnd.openxmlformats-officedocument.theme+xml"/>
  <Override PartName="/ppt/theme/theme47.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_rels/presentation.xml.rels" ContentType="application/vnd.openxmlformats-package.relationships+xml"/>
  <Override PartName="/ppt/media/image28.jpeg" ContentType="image/jpeg"/>
  <Override PartName="/ppt/media/image18.png" ContentType="image/png"/>
  <Override PartName="/ppt/media/image27.png" ContentType="image/png"/>
  <Override PartName="/ppt/media/image21.jpeg" ContentType="image/jpeg"/>
  <Override PartName="/ppt/media/image29.png" ContentType="image/png"/>
  <Override PartName="/ppt/media/image24.jpeg" ContentType="image/jpeg"/>
  <Override PartName="/ppt/media/image16.png" ContentType="image/png"/>
  <Override PartName="/ppt/media/image7.png" ContentType="image/png"/>
  <Override PartName="/ppt/media/image13.png" ContentType="image/png"/>
  <Override PartName="/ppt/media/image34.png" ContentType="image/png"/>
  <Override PartName="/ppt/media/image2.png" ContentType="image/png"/>
  <Override PartName="/ppt/media/image30.png" ContentType="image/png"/>
  <Override PartName="/ppt/media/image35.png" ContentType="image/png"/>
  <Override PartName="/ppt/media/image3.png" ContentType="image/png"/>
  <Override PartName="/ppt/media/image12.png" ContentType="image/png"/>
  <Override PartName="/ppt/media/image31.png" ContentType="image/png"/>
  <Override PartName="/ppt/media/image32.png" ContentType="image/png"/>
  <Override PartName="/ppt/media/image8.png" ContentType="image/png"/>
  <Override PartName="/ppt/media/image36.png" ContentType="image/png"/>
  <Override PartName="/ppt/media/image19.jpeg" ContentType="image/jpeg"/>
  <Override PartName="/ppt/media/image17.jpeg" ContentType="image/jpeg"/>
  <Override PartName="/ppt/media/image33.png" ContentType="image/png"/>
  <Override PartName="/ppt/media/image22.jpeg" ContentType="image/jpeg"/>
  <Override PartName="/ppt/media/image37.png" ContentType="image/png"/>
  <Override PartName="/ppt/media/image5.png" ContentType="image/png"/>
  <Override PartName="/ppt/media/image14.png" ContentType="image/png"/>
  <Override PartName="/ppt/media/image4.jpeg" ContentType="image/jpeg"/>
  <Override PartName="/ppt/media/image25.png" ContentType="image/png"/>
  <Override PartName="/ppt/media/image11.png" ContentType="image/png"/>
  <Override PartName="/ppt/media/image9.jpeg" ContentType="image/jpeg"/>
  <Override PartName="/ppt/media/image6.png" ContentType="image/png"/>
  <Override PartName="/ppt/media/image15.png" ContentType="image/png"/>
  <Override PartName="/ppt/media/image20.jpeg" ContentType="image/jpeg"/>
  <Override PartName="/ppt/media/image26.png" ContentType="image/png"/>
  <Override PartName="/ppt/media/image23.jpeg" ContentType="image/jpeg"/>
  <Override PartName="/ppt/media/image1.jpeg" ContentType="image/jpeg"/>
  <Override PartName="/ppt/media/image10.png" ContentType="image/png"/>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28.xml" ContentType="application/vnd.openxmlformats-officedocument.presentationml.slideLayout+xml"/>
  <Override PartName="/ppt/slideLayouts/slideLayout47.xml" ContentType="application/vnd.openxmlformats-officedocument.presentationml.slideLayout+xml"/>
  <Override PartName="/ppt/slideLayouts/slideLayout10.xml" ContentType="application/vnd.openxmlformats-officedocument.presentationml.slideLayout+xml"/>
  <Override PartName="/ppt/slideLayouts/slideLayout27.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61.xml" ContentType="application/vnd.openxmlformats-officedocument.presentationml.slideLayout+xml"/>
  <Override PartName="/ppt/slideLayouts/slideLayout19.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1.xml" ContentType="application/vnd.openxmlformats-officedocument.presentationml.slideLayout+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5.xml" ContentType="application/vnd.openxmlformats-officedocument.presentationml.slideLayout+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22.xml" ContentType="application/vnd.openxmlformats-officedocument.presentationml.slideLayout+xml"/>
  <Override PartName="/ppt/slideLayouts/slideLayout7.xml" ContentType="application/vnd.openxmlformats-officedocument.presentationml.slideLayout+xml"/>
  <Override PartName="/ppt/slideLayouts/slideLayout50.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8.xml" ContentType="application/vnd.openxmlformats-officedocument.presentationml.slideLayout+xml"/>
  <Override PartName="/ppt/slideLayouts/slideLayout51.xml" ContentType="application/vnd.openxmlformats-officedocument.presentationml.slideLayout+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9.xml" ContentType="application/vnd.openxmlformats-officedocument.presentationml.slideLayout+xml"/>
  <Override PartName="/ppt/slideLayouts/slideLayout52.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17.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58.xml.rels" ContentType="application/vnd.openxmlformats-package.relationships+xml"/>
  <Override PartName="/ppt/slideLayouts/_rels/slideLayout60.xml.rels" ContentType="application/vnd.openxmlformats-package.relationships+xml"/>
  <Override PartName="/ppt/slideLayouts/_rels/slideLayout18.xml.rels" ContentType="application/vnd.openxmlformats-package.relationships+xml"/>
  <Override PartName="/ppt/slideLayouts/_rels/slideLayout57.xml.rels" ContentType="application/vnd.openxmlformats-package.relationships+xml"/>
  <Override PartName="/ppt/slideLayouts/_rels/slideLayout20.xml.rels" ContentType="application/vnd.openxmlformats-package.relationships+xml"/>
  <Override PartName="/ppt/slideLayouts/_rels/slideLayout59.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47.xml.rels" ContentType="application/vnd.openxmlformats-package.relationships+xml"/>
  <Override PartName="/ppt/slideLayouts/_rels/slideLayout10.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_rels/slideLayout46.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11.xml.rels" ContentType="application/vnd.openxmlformats-package.relationships+xml"/>
  <Override PartName="/ppt/slideLayouts/_rels/slideLayout48.xml.rels" ContentType="application/vnd.openxmlformats-package.relationships+xml"/>
  <Override PartName="/ppt/slideLayouts/_rels/slideLayout12.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26.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8.xml.rels" ContentType="application/vnd.openxmlformats-package.relationships+xml"/>
  <Override PartName="/ppt/slideLayouts/_rels/slideLayout28.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27.xml.rels" ContentType="application/vnd.openxmlformats-package.relationships+xml"/>
  <Override PartName="/ppt/slideLayouts/_rels/slideLayout39.xml.rels" ContentType="application/vnd.openxmlformats-package.relationships+xml"/>
  <Override PartName="/ppt/slideLayouts/_rels/slideLayout50.xml.rels" ContentType="application/vnd.openxmlformats-package.relationships+xml"/>
  <Override PartName="/ppt/slideLayouts/_rels/slideLayout3.xml.rels" ContentType="application/vnd.openxmlformats-package.relationships+xml"/>
  <Override PartName="/ppt/slideLayouts/_rels/slideLayout23.xml.rels" ContentType="application/vnd.openxmlformats-package.relationships+xml"/>
  <Override PartName="/ppt/slideLayouts/_rels/slideLayout51.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52.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4.xml.rels" ContentType="application/vnd.openxmlformats-package.relationships+xml"/>
  <Override PartName="/ppt/slides/_rels/slide26.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28.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5.xml.rels" ContentType="application/vnd.openxmlformats-package.relationships+xml"/>
  <Override PartName="/ppt/slides/_rels/slide1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25.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24.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 id="2147483714" r:id="rId35"/>
    <p:sldMasterId id="2147483716" r:id="rId36"/>
    <p:sldMasterId id="2147483718" r:id="rId37"/>
    <p:sldMasterId id="2147483720" r:id="rId38"/>
    <p:sldMasterId id="2147483722" r:id="rId39"/>
    <p:sldMasterId id="2147483724" r:id="rId40"/>
    <p:sldMasterId id="2147483726" r:id="rId41"/>
    <p:sldMasterId id="2147483728" r:id="rId42"/>
    <p:sldMasterId id="2147483730" r:id="rId43"/>
    <p:sldMasterId id="2147483732" r:id="rId44"/>
    <p:sldMasterId id="2147483734" r:id="rId45"/>
    <p:sldMasterId id="2147483736" r:id="rId46"/>
    <p:sldMasterId id="2147483738" r:id="rId47"/>
    <p:sldMasterId id="2147483740" r:id="rId48"/>
    <p:sldMasterId id="2147483742" r:id="rId49"/>
    <p:sldMasterId id="2147483744" r:id="rId50"/>
    <p:sldMasterId id="2147483746" r:id="rId51"/>
    <p:sldMasterId id="2147483748" r:id="rId52"/>
    <p:sldMasterId id="2147483750" r:id="rId53"/>
    <p:sldMasterId id="2147483752" r:id="rId54"/>
    <p:sldMasterId id="2147483754" r:id="rId55"/>
    <p:sldMasterId id="2147483756" r:id="rId56"/>
    <p:sldMasterId id="2147483758" r:id="rId57"/>
    <p:sldMasterId id="2147483760" r:id="rId58"/>
    <p:sldMasterId id="2147483762" r:id="rId59"/>
    <p:sldMasterId id="2147483764" r:id="rId60"/>
    <p:sldMasterId id="2147483766" r:id="rId61"/>
    <p:sldMasterId id="2147483768" r:id="rId62"/>
  </p:sldMasterIdLst>
  <p:sldIdLst>
    <p:sldId id="256" r:id="rId63"/>
    <p:sldId id="257" r:id="rId64"/>
    <p:sldId id="258" r:id="rId65"/>
    <p:sldId id="259" r:id="rId66"/>
    <p:sldId id="260" r:id="rId67"/>
    <p:sldId id="261" r:id="rId68"/>
    <p:sldId id="262" r:id="rId69"/>
    <p:sldId id="263" r:id="rId70"/>
    <p:sldId id="264" r:id="rId71"/>
    <p:sldId id="265" r:id="rId72"/>
    <p:sldId id="266" r:id="rId73"/>
    <p:sldId id="267" r:id="rId74"/>
    <p:sldId id="268" r:id="rId75"/>
    <p:sldId id="269" r:id="rId76"/>
    <p:sldId id="270" r:id="rId77"/>
    <p:sldId id="271" r:id="rId78"/>
    <p:sldId id="272" r:id="rId79"/>
    <p:sldId id="273" r:id="rId80"/>
    <p:sldId id="274" r:id="rId81"/>
    <p:sldId id="275" r:id="rId82"/>
    <p:sldId id="276" r:id="rId83"/>
    <p:sldId id="277" r:id="rId84"/>
    <p:sldId id="278" r:id="rId85"/>
    <p:sldId id="279" r:id="rId86"/>
    <p:sldId id="280" r:id="rId87"/>
    <p:sldId id="281" r:id="rId88"/>
    <p:sldId id="282" r:id="rId89"/>
    <p:sldId id="283" r:id="rId90"/>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slideMaster" Target="slideMasters/slideMaster39.xml"/><Relationship Id="rId41" Type="http://schemas.openxmlformats.org/officeDocument/2006/relationships/slideMaster" Target="slideMasters/slideMaster40.xml"/><Relationship Id="rId42" Type="http://schemas.openxmlformats.org/officeDocument/2006/relationships/slideMaster" Target="slideMasters/slideMaster41.xml"/><Relationship Id="rId43" Type="http://schemas.openxmlformats.org/officeDocument/2006/relationships/slideMaster" Target="slideMasters/slideMaster42.xml"/><Relationship Id="rId44" Type="http://schemas.openxmlformats.org/officeDocument/2006/relationships/slideMaster" Target="slideMasters/slideMaster43.xml"/><Relationship Id="rId45" Type="http://schemas.openxmlformats.org/officeDocument/2006/relationships/slideMaster" Target="slideMasters/slideMaster44.xml"/><Relationship Id="rId46" Type="http://schemas.openxmlformats.org/officeDocument/2006/relationships/slideMaster" Target="slideMasters/slideMaster45.xml"/><Relationship Id="rId47" Type="http://schemas.openxmlformats.org/officeDocument/2006/relationships/slideMaster" Target="slideMasters/slideMaster46.xml"/><Relationship Id="rId48" Type="http://schemas.openxmlformats.org/officeDocument/2006/relationships/slideMaster" Target="slideMasters/slideMaster47.xml"/><Relationship Id="rId49" Type="http://schemas.openxmlformats.org/officeDocument/2006/relationships/slideMaster" Target="slideMasters/slideMaster48.xml"/><Relationship Id="rId50" Type="http://schemas.openxmlformats.org/officeDocument/2006/relationships/slideMaster" Target="slideMasters/slideMaster49.xml"/><Relationship Id="rId51" Type="http://schemas.openxmlformats.org/officeDocument/2006/relationships/slideMaster" Target="slideMasters/slideMaster50.xml"/><Relationship Id="rId52" Type="http://schemas.openxmlformats.org/officeDocument/2006/relationships/slideMaster" Target="slideMasters/slideMaster51.xml"/><Relationship Id="rId53" Type="http://schemas.openxmlformats.org/officeDocument/2006/relationships/slideMaster" Target="slideMasters/slideMaster52.xml"/><Relationship Id="rId54" Type="http://schemas.openxmlformats.org/officeDocument/2006/relationships/slideMaster" Target="slideMasters/slideMaster53.xml"/><Relationship Id="rId55" Type="http://schemas.openxmlformats.org/officeDocument/2006/relationships/slideMaster" Target="slideMasters/slideMaster54.xml"/><Relationship Id="rId56" Type="http://schemas.openxmlformats.org/officeDocument/2006/relationships/slideMaster" Target="slideMasters/slideMaster55.xml"/><Relationship Id="rId57" Type="http://schemas.openxmlformats.org/officeDocument/2006/relationships/slideMaster" Target="slideMasters/slideMaster56.xml"/><Relationship Id="rId58" Type="http://schemas.openxmlformats.org/officeDocument/2006/relationships/slideMaster" Target="slideMasters/slideMaster57.xml"/><Relationship Id="rId59" Type="http://schemas.openxmlformats.org/officeDocument/2006/relationships/slideMaster" Target="slideMasters/slideMaster58.xml"/><Relationship Id="rId60" Type="http://schemas.openxmlformats.org/officeDocument/2006/relationships/slideMaster" Target="slideMasters/slideMaster59.xml"/><Relationship Id="rId61" Type="http://schemas.openxmlformats.org/officeDocument/2006/relationships/slideMaster" Target="slideMasters/slideMaster60.xml"/><Relationship Id="rId62" Type="http://schemas.openxmlformats.org/officeDocument/2006/relationships/slideMaster" Target="slideMasters/slideMaster61.xml"/><Relationship Id="rId63" Type="http://schemas.openxmlformats.org/officeDocument/2006/relationships/slide" Target="slides/slide1.xml"/><Relationship Id="rId64" Type="http://schemas.openxmlformats.org/officeDocument/2006/relationships/slide" Target="slides/slide2.xml"/><Relationship Id="rId65" Type="http://schemas.openxmlformats.org/officeDocument/2006/relationships/slide" Target="slides/slide3.xml"/><Relationship Id="rId66" Type="http://schemas.openxmlformats.org/officeDocument/2006/relationships/slide" Target="slides/slide4.xml"/><Relationship Id="rId67" Type="http://schemas.openxmlformats.org/officeDocument/2006/relationships/slide" Target="slides/slide5.xml"/><Relationship Id="rId68" Type="http://schemas.openxmlformats.org/officeDocument/2006/relationships/slide" Target="slides/slide6.xml"/><Relationship Id="rId69" Type="http://schemas.openxmlformats.org/officeDocument/2006/relationships/slide" Target="slides/slide7.xml"/><Relationship Id="rId70" Type="http://schemas.openxmlformats.org/officeDocument/2006/relationships/slide" Target="slides/slide8.xml"/><Relationship Id="rId71" Type="http://schemas.openxmlformats.org/officeDocument/2006/relationships/slide" Target="slides/slide9.xml"/><Relationship Id="rId72" Type="http://schemas.openxmlformats.org/officeDocument/2006/relationships/slide" Target="slides/slide10.xml"/><Relationship Id="rId73" Type="http://schemas.openxmlformats.org/officeDocument/2006/relationships/slide" Target="slides/slide11.xml"/><Relationship Id="rId74" Type="http://schemas.openxmlformats.org/officeDocument/2006/relationships/slide" Target="slides/slide12.xml"/><Relationship Id="rId75" Type="http://schemas.openxmlformats.org/officeDocument/2006/relationships/slide" Target="slides/slide13.xml"/><Relationship Id="rId76" Type="http://schemas.openxmlformats.org/officeDocument/2006/relationships/slide" Target="slides/slide14.xml"/><Relationship Id="rId77" Type="http://schemas.openxmlformats.org/officeDocument/2006/relationships/slide" Target="slides/slide15.xml"/><Relationship Id="rId78" Type="http://schemas.openxmlformats.org/officeDocument/2006/relationships/slide" Target="slides/slide16.xml"/><Relationship Id="rId79" Type="http://schemas.openxmlformats.org/officeDocument/2006/relationships/slide" Target="slides/slide17.xml"/><Relationship Id="rId80" Type="http://schemas.openxmlformats.org/officeDocument/2006/relationships/slide" Target="slides/slide18.xml"/><Relationship Id="rId81" Type="http://schemas.openxmlformats.org/officeDocument/2006/relationships/slide" Target="slides/slide19.xml"/><Relationship Id="rId82" Type="http://schemas.openxmlformats.org/officeDocument/2006/relationships/slide" Target="slides/slide20.xml"/><Relationship Id="rId83" Type="http://schemas.openxmlformats.org/officeDocument/2006/relationships/slide" Target="slides/slide21.xml"/><Relationship Id="rId84" Type="http://schemas.openxmlformats.org/officeDocument/2006/relationships/slide" Target="slides/slide22.xml"/><Relationship Id="rId85" Type="http://schemas.openxmlformats.org/officeDocument/2006/relationships/slide" Target="slides/slide23.xml"/><Relationship Id="rId86" Type="http://schemas.openxmlformats.org/officeDocument/2006/relationships/slide" Target="slides/slide24.xml"/><Relationship Id="rId87" Type="http://schemas.openxmlformats.org/officeDocument/2006/relationships/slide" Target="slides/slide25.xml"/><Relationship Id="rId88" Type="http://schemas.openxmlformats.org/officeDocument/2006/relationships/slide" Target="slides/slide26.xml"/><Relationship Id="rId89" Type="http://schemas.openxmlformats.org/officeDocument/2006/relationships/slide" Target="slides/slide27.xml"/><Relationship Id="rId90" Type="http://schemas.openxmlformats.org/officeDocument/2006/relationships/slide" Target="slides/slide28.xml"/><Relationship Id="rId9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1E82DAB7-FDD4-486B-AC0B-4A72DBCF7C3F}"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7835C576-3415-432B-8109-49622F5F9ECC}" type="slidenum">
              <a:t>&lt;#&gt;</a:t>
            </a:fld>
          </a:p>
        </p:txBody>
      </p:sp>
      <p:sp>
        <p:nvSpPr>
          <p:cNvPr id="4" name="PlaceHolder 3"/>
          <p:cNvSpPr>
            <a:spLocks noGrp="1"/>
          </p:cNvSpPr>
          <p:nvPr>
            <p:ph type="dt" idx="30"/>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0B59163A-EA88-4DB5-9A64-021865AFD41B}" type="slidenum">
              <a:t>&lt;#&gt;</a:t>
            </a:fld>
          </a:p>
        </p:txBody>
      </p:sp>
      <p:sp>
        <p:nvSpPr>
          <p:cNvPr id="4" name="PlaceHolder 3"/>
          <p:cNvSpPr>
            <a:spLocks noGrp="1"/>
          </p:cNvSpPr>
          <p:nvPr>
            <p:ph type="dt" idx="3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
    <p:spTree>
      <p:nvGrpSpPr>
        <p:cNvPr id="1" name=""/>
        <p:cNvGrpSpPr/>
        <p:nvPr/>
      </p:nvGrpSpPr>
      <p:grpSpPr>
        <a:xfrm>
          <a:off x="0" y="0"/>
          <a:ext cx="0" cy="0"/>
          <a:chOff x="0" y="0"/>
          <a:chExt cx="0" cy="0"/>
        </a:xfrm>
      </p:grpSpPr>
      <p:sp>
        <p:nvSpPr>
          <p:cNvPr id="2" name="PlaceHolder 1"/>
          <p:cNvSpPr>
            <a:spLocks noGrp="1"/>
          </p:cNvSpPr>
          <p:nvPr>
            <p:ph type="ftr" idx="34"/>
          </p:nvPr>
        </p:nvSpPr>
        <p:spPr/>
        <p:txBody>
          <a:bodyPr/>
          <a:p>
            <a:r>
              <a:t>Footer</a:t>
            </a:r>
          </a:p>
        </p:txBody>
      </p:sp>
      <p:sp>
        <p:nvSpPr>
          <p:cNvPr id="3" name="PlaceHolder 2"/>
          <p:cNvSpPr>
            <a:spLocks noGrp="1"/>
          </p:cNvSpPr>
          <p:nvPr>
            <p:ph type="sldNum" idx="35"/>
          </p:nvPr>
        </p:nvSpPr>
        <p:spPr/>
        <p:txBody>
          <a:bodyPr/>
          <a:p>
            <a:fld id="{E9777B7A-75FA-42A7-8DFC-CDAF0F44E957}" type="slidenum">
              <a:t>&lt;#&gt;</a:t>
            </a:fld>
          </a:p>
        </p:txBody>
      </p:sp>
      <p:sp>
        <p:nvSpPr>
          <p:cNvPr id="4" name="PlaceHolder 3"/>
          <p:cNvSpPr>
            <a:spLocks noGrp="1"/>
          </p:cNvSpPr>
          <p:nvPr>
            <p:ph type="dt" idx="36"/>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
    <p:spTree>
      <p:nvGrpSpPr>
        <p:cNvPr id="1" name=""/>
        <p:cNvGrpSpPr/>
        <p:nvPr/>
      </p:nvGrpSpPr>
      <p:grpSpPr>
        <a:xfrm>
          <a:off x="0" y="0"/>
          <a:ext cx="0" cy="0"/>
          <a:chOff x="0" y="0"/>
          <a:chExt cx="0" cy="0"/>
        </a:xfrm>
      </p:grpSpPr>
      <p:sp>
        <p:nvSpPr>
          <p:cNvPr id="2" name="PlaceHolder 1"/>
          <p:cNvSpPr>
            <a:spLocks noGrp="1"/>
          </p:cNvSpPr>
          <p:nvPr>
            <p:ph type="ftr" idx="37"/>
          </p:nvPr>
        </p:nvSpPr>
        <p:spPr/>
        <p:txBody>
          <a:bodyPr/>
          <a:p>
            <a:r>
              <a:t>Footer</a:t>
            </a:r>
          </a:p>
        </p:txBody>
      </p:sp>
      <p:sp>
        <p:nvSpPr>
          <p:cNvPr id="3" name="PlaceHolder 2"/>
          <p:cNvSpPr>
            <a:spLocks noGrp="1"/>
          </p:cNvSpPr>
          <p:nvPr>
            <p:ph type="sldNum" idx="38"/>
          </p:nvPr>
        </p:nvSpPr>
        <p:spPr/>
        <p:txBody>
          <a:bodyPr/>
          <a:p>
            <a:fld id="{5639F3B5-B47C-456D-A3E4-C6D02EFECC67}" type="slidenum">
              <a:t>&lt;#&gt;</a:t>
            </a:fld>
          </a:p>
        </p:txBody>
      </p:sp>
      <p:sp>
        <p:nvSpPr>
          <p:cNvPr id="4" name="PlaceHolder 3"/>
          <p:cNvSpPr>
            <a:spLocks noGrp="1"/>
          </p:cNvSpPr>
          <p:nvPr>
            <p:ph type="dt" idx="39"/>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
    <p:spTree>
      <p:nvGrpSpPr>
        <p:cNvPr id="1" name=""/>
        <p:cNvGrpSpPr/>
        <p:nvPr/>
      </p:nvGrpSpPr>
      <p:grpSpPr>
        <a:xfrm>
          <a:off x="0" y="0"/>
          <a:ext cx="0" cy="0"/>
          <a:chOff x="0" y="0"/>
          <a:chExt cx="0" cy="0"/>
        </a:xfrm>
      </p:grpSpPr>
      <p:sp>
        <p:nvSpPr>
          <p:cNvPr id="2" name="PlaceHolder 1"/>
          <p:cNvSpPr>
            <a:spLocks noGrp="1"/>
          </p:cNvSpPr>
          <p:nvPr>
            <p:ph type="ftr" idx="40"/>
          </p:nvPr>
        </p:nvSpPr>
        <p:spPr/>
        <p:txBody>
          <a:bodyPr/>
          <a:p>
            <a:r>
              <a:t>Footer</a:t>
            </a:r>
          </a:p>
        </p:txBody>
      </p:sp>
      <p:sp>
        <p:nvSpPr>
          <p:cNvPr id="3" name="PlaceHolder 2"/>
          <p:cNvSpPr>
            <a:spLocks noGrp="1"/>
          </p:cNvSpPr>
          <p:nvPr>
            <p:ph type="sldNum" idx="41"/>
          </p:nvPr>
        </p:nvSpPr>
        <p:spPr/>
        <p:txBody>
          <a:bodyPr/>
          <a:p>
            <a:fld id="{C735CDE7-0D83-410F-A679-03C3C73BDE51}" type="slidenum">
              <a:t>&lt;#&gt;</a:t>
            </a:fld>
          </a:p>
        </p:txBody>
      </p:sp>
      <p:sp>
        <p:nvSpPr>
          <p:cNvPr id="4" name="PlaceHolder 3"/>
          <p:cNvSpPr>
            <a:spLocks noGrp="1"/>
          </p:cNvSpPr>
          <p:nvPr>
            <p:ph type="dt" idx="42"/>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1_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8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ffffff"/>
              </a:solidFill>
              <a:latin typeface="Arial"/>
            </a:endParaRPr>
          </a:p>
        </p:txBody>
      </p:sp>
      <p:sp>
        <p:nvSpPr>
          <p:cNvPr id="4" name="PlaceHolder 3"/>
          <p:cNvSpPr>
            <a:spLocks noGrp="1"/>
          </p:cNvSpPr>
          <p:nvPr>
            <p:ph type="ftr" idx="43"/>
          </p:nvPr>
        </p:nvSpPr>
        <p:spPr/>
        <p:txBody>
          <a:bodyPr/>
          <a:p>
            <a:r>
              <a:t>Footer</a:t>
            </a:r>
          </a:p>
        </p:txBody>
      </p:sp>
      <p:sp>
        <p:nvSpPr>
          <p:cNvPr id="5" name="PlaceHolder 4"/>
          <p:cNvSpPr>
            <a:spLocks noGrp="1"/>
          </p:cNvSpPr>
          <p:nvPr>
            <p:ph type="sldNum" idx="44"/>
          </p:nvPr>
        </p:nvSpPr>
        <p:spPr/>
        <p:txBody>
          <a:bodyPr/>
          <a:p>
            <a:fld id="{C4F2E5B1-49A8-45DC-91FC-34F39C20D86A}" type="slidenum">
              <a:t>&lt;#&gt;</a:t>
            </a:fld>
          </a:p>
        </p:txBody>
      </p:sp>
      <p:sp>
        <p:nvSpPr>
          <p:cNvPr id="6" name="PlaceHolder 5"/>
          <p:cNvSpPr>
            <a:spLocks noGrp="1"/>
          </p:cNvSpPr>
          <p:nvPr>
            <p:ph type="dt" idx="45"/>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le Only">
    <p:spTree>
      <p:nvGrpSpPr>
        <p:cNvPr id="1" name=""/>
        <p:cNvGrpSpPr/>
        <p:nvPr/>
      </p:nvGrpSpPr>
      <p:grpSpPr>
        <a:xfrm>
          <a:off x="0" y="0"/>
          <a:ext cx="0" cy="0"/>
          <a:chOff x="0" y="0"/>
          <a:chExt cx="0" cy="0"/>
        </a:xfrm>
      </p:grpSpPr>
      <p:sp>
        <p:nvSpPr>
          <p:cNvPr id="2" name="PlaceHolder 1"/>
          <p:cNvSpPr>
            <a:spLocks noGrp="1"/>
          </p:cNvSpPr>
          <p:nvPr>
            <p:ph type="ftr" idx="46"/>
          </p:nvPr>
        </p:nvSpPr>
        <p:spPr/>
        <p:txBody>
          <a:bodyPr/>
          <a:p>
            <a:r>
              <a:t>Footer</a:t>
            </a:r>
          </a:p>
        </p:txBody>
      </p:sp>
      <p:sp>
        <p:nvSpPr>
          <p:cNvPr id="3" name="PlaceHolder 2"/>
          <p:cNvSpPr>
            <a:spLocks noGrp="1"/>
          </p:cNvSpPr>
          <p:nvPr>
            <p:ph type="sldNum" idx="47"/>
          </p:nvPr>
        </p:nvSpPr>
        <p:spPr/>
        <p:txBody>
          <a:bodyPr/>
          <a:p>
            <a:fld id="{5755CF26-D3FE-4F30-86A6-1A73E64FA4CD}" type="slidenum">
              <a:t>&lt;#&gt;</a:t>
            </a:fld>
          </a:p>
        </p:txBody>
      </p:sp>
      <p:sp>
        <p:nvSpPr>
          <p:cNvPr id="4" name="PlaceHolder 3"/>
          <p:cNvSpPr>
            <a:spLocks noGrp="1"/>
          </p:cNvSpPr>
          <p:nvPr>
            <p:ph type="dt" idx="48"/>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
    <p:spTree>
      <p:nvGrpSpPr>
        <p:cNvPr id="1" name=""/>
        <p:cNvGrpSpPr/>
        <p:nvPr/>
      </p:nvGrpSpPr>
      <p:grpSpPr>
        <a:xfrm>
          <a:off x="0" y="0"/>
          <a:ext cx="0" cy="0"/>
          <a:chOff x="0" y="0"/>
          <a:chExt cx="0" cy="0"/>
        </a:xfrm>
      </p:grpSpPr>
      <p:sp>
        <p:nvSpPr>
          <p:cNvPr id="2" name="PlaceHolder 1"/>
          <p:cNvSpPr>
            <a:spLocks noGrp="1"/>
          </p:cNvSpPr>
          <p:nvPr>
            <p:ph type="ftr" idx="49"/>
          </p:nvPr>
        </p:nvSpPr>
        <p:spPr/>
        <p:txBody>
          <a:bodyPr/>
          <a:p>
            <a:r>
              <a:t>Footer</a:t>
            </a:r>
          </a:p>
        </p:txBody>
      </p:sp>
      <p:sp>
        <p:nvSpPr>
          <p:cNvPr id="3" name="PlaceHolder 2"/>
          <p:cNvSpPr>
            <a:spLocks noGrp="1"/>
          </p:cNvSpPr>
          <p:nvPr>
            <p:ph type="sldNum" idx="50"/>
          </p:nvPr>
        </p:nvSpPr>
        <p:spPr/>
        <p:txBody>
          <a:bodyPr/>
          <a:p>
            <a:fld id="{5CC0FF7E-486D-40B9-8588-F365D669471C}" type="slidenum">
              <a:t>&lt;#&gt;</a:t>
            </a:fld>
          </a:p>
        </p:txBody>
      </p:sp>
      <p:sp>
        <p:nvSpPr>
          <p:cNvPr id="4" name="PlaceHolder 3"/>
          <p:cNvSpPr>
            <a:spLocks noGrp="1"/>
          </p:cNvSpPr>
          <p:nvPr>
            <p:ph type="dt" idx="51"/>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
    <p:spTree>
      <p:nvGrpSpPr>
        <p:cNvPr id="1" name=""/>
        <p:cNvGrpSpPr/>
        <p:nvPr/>
      </p:nvGrpSpPr>
      <p:grpSpPr>
        <a:xfrm>
          <a:off x="0" y="0"/>
          <a:ext cx="0" cy="0"/>
          <a:chOff x="0" y="0"/>
          <a:chExt cx="0" cy="0"/>
        </a:xfrm>
      </p:grpSpPr>
      <p:sp>
        <p:nvSpPr>
          <p:cNvPr id="2" name="PlaceHolder 1"/>
          <p:cNvSpPr>
            <a:spLocks noGrp="1"/>
          </p:cNvSpPr>
          <p:nvPr>
            <p:ph type="ftr" idx="52"/>
          </p:nvPr>
        </p:nvSpPr>
        <p:spPr/>
        <p:txBody>
          <a:bodyPr/>
          <a:p>
            <a:r>
              <a:t>Footer</a:t>
            </a:r>
          </a:p>
        </p:txBody>
      </p:sp>
      <p:sp>
        <p:nvSpPr>
          <p:cNvPr id="3" name="PlaceHolder 2"/>
          <p:cNvSpPr>
            <a:spLocks noGrp="1"/>
          </p:cNvSpPr>
          <p:nvPr>
            <p:ph type="sldNum" idx="53"/>
          </p:nvPr>
        </p:nvSpPr>
        <p:spPr/>
        <p:txBody>
          <a:bodyPr/>
          <a:p>
            <a:fld id="{8AE42ED8-16C0-4B72-BB03-2DCFF5A62BFE}" type="slidenum">
              <a:t>&lt;#&gt;</a:t>
            </a:fld>
          </a:p>
        </p:txBody>
      </p:sp>
      <p:sp>
        <p:nvSpPr>
          <p:cNvPr id="4" name="PlaceHolder 3"/>
          <p:cNvSpPr>
            <a:spLocks noGrp="1"/>
          </p:cNvSpPr>
          <p:nvPr>
            <p:ph type="dt" idx="5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itle and Content">
    <p:spTree>
      <p:nvGrpSpPr>
        <p:cNvPr id="1" name=""/>
        <p:cNvGrpSpPr/>
        <p:nvPr/>
      </p:nvGrpSpPr>
      <p:grpSpPr>
        <a:xfrm>
          <a:off x="0" y="0"/>
          <a:ext cx="0" cy="0"/>
          <a:chOff x="0" y="0"/>
          <a:chExt cx="0" cy="0"/>
        </a:xfrm>
      </p:grpSpPr>
      <p:sp>
        <p:nvSpPr>
          <p:cNvPr id="2" name="PlaceHolder 1"/>
          <p:cNvSpPr>
            <a:spLocks noGrp="1"/>
          </p:cNvSpPr>
          <p:nvPr>
            <p:ph type="ftr" idx="55"/>
          </p:nvPr>
        </p:nvSpPr>
        <p:spPr/>
        <p:txBody>
          <a:bodyPr/>
          <a:p>
            <a:r>
              <a:t>Footer</a:t>
            </a:r>
          </a:p>
        </p:txBody>
      </p:sp>
      <p:sp>
        <p:nvSpPr>
          <p:cNvPr id="3" name="PlaceHolder 2"/>
          <p:cNvSpPr>
            <a:spLocks noGrp="1"/>
          </p:cNvSpPr>
          <p:nvPr>
            <p:ph type="sldNum" idx="56"/>
          </p:nvPr>
        </p:nvSpPr>
        <p:spPr/>
        <p:txBody>
          <a:bodyPr/>
          <a:p>
            <a:fld id="{EF165782-AAC3-4FEA-936E-AB57BFA3E85E}" type="slidenum">
              <a:t>&lt;#&gt;</a:t>
            </a:fld>
          </a:p>
        </p:txBody>
      </p:sp>
      <p:sp>
        <p:nvSpPr>
          <p:cNvPr id="4" name="PlaceHolder 3"/>
          <p:cNvSpPr>
            <a:spLocks noGrp="1"/>
          </p:cNvSpPr>
          <p:nvPr>
            <p:ph type="dt" idx="57"/>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Blank">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07507CEA-BFA3-4355-819C-79D30446E6CE}"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spTree>
      <p:nvGrpSpPr>
        <p:cNvPr id="1" name=""/>
        <p:cNvGrpSpPr/>
        <p:nvPr/>
      </p:nvGrpSpPr>
      <p:grpSpPr>
        <a:xfrm>
          <a:off x="0" y="0"/>
          <a:ext cx="0" cy="0"/>
          <a:chOff x="0" y="0"/>
          <a:chExt cx="0" cy="0"/>
        </a:xfrm>
      </p:grpSpPr>
      <p:sp>
        <p:nvSpPr>
          <p:cNvPr id="2" name="PlaceHolder 1"/>
          <p:cNvSpPr>
            <a:spLocks noGrp="1"/>
          </p:cNvSpPr>
          <p:nvPr>
            <p:ph type="ftr" idx="58"/>
          </p:nvPr>
        </p:nvSpPr>
        <p:spPr/>
        <p:txBody>
          <a:bodyPr/>
          <a:p>
            <a:r>
              <a:t>Footer</a:t>
            </a:r>
          </a:p>
        </p:txBody>
      </p:sp>
      <p:sp>
        <p:nvSpPr>
          <p:cNvPr id="3" name="PlaceHolder 2"/>
          <p:cNvSpPr>
            <a:spLocks noGrp="1"/>
          </p:cNvSpPr>
          <p:nvPr>
            <p:ph type="sldNum" idx="59"/>
          </p:nvPr>
        </p:nvSpPr>
        <p:spPr/>
        <p:txBody>
          <a:bodyPr/>
          <a:p>
            <a:fld id="{195AFE67-50D0-4932-8CEC-A0464AB0779B}" type="slidenum">
              <a:t>&lt;#&gt;</a:t>
            </a:fld>
          </a:p>
        </p:txBody>
      </p:sp>
      <p:sp>
        <p:nvSpPr>
          <p:cNvPr id="4" name="PlaceHolder 3"/>
          <p:cNvSpPr>
            <a:spLocks noGrp="1"/>
          </p:cNvSpPr>
          <p:nvPr>
            <p:ph type="dt" idx="60"/>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7">
    <p:spTree>
      <p:nvGrpSpPr>
        <p:cNvPr id="1" name=""/>
        <p:cNvGrpSpPr/>
        <p:nvPr/>
      </p:nvGrpSpPr>
      <p:grpSpPr>
        <a:xfrm>
          <a:off x="0" y="0"/>
          <a:ext cx="0" cy="0"/>
          <a:chOff x="0" y="0"/>
          <a:chExt cx="0" cy="0"/>
        </a:xfrm>
      </p:grpSpPr>
      <p:sp>
        <p:nvSpPr>
          <p:cNvPr id="2" name="PlaceHolder 1"/>
          <p:cNvSpPr>
            <a:spLocks noGrp="1"/>
          </p:cNvSpPr>
          <p:nvPr>
            <p:ph type="ftr" idx="61"/>
          </p:nvPr>
        </p:nvSpPr>
        <p:spPr/>
        <p:txBody>
          <a:bodyPr/>
          <a:p>
            <a:r>
              <a:t>Footer</a:t>
            </a:r>
          </a:p>
        </p:txBody>
      </p:sp>
      <p:sp>
        <p:nvSpPr>
          <p:cNvPr id="3" name="PlaceHolder 2"/>
          <p:cNvSpPr>
            <a:spLocks noGrp="1"/>
          </p:cNvSpPr>
          <p:nvPr>
            <p:ph type="sldNum" idx="62"/>
          </p:nvPr>
        </p:nvSpPr>
        <p:spPr/>
        <p:txBody>
          <a:bodyPr/>
          <a:p>
            <a:fld id="{E3BB323A-96E6-4338-ABC0-A2ED138B4CA6}" type="slidenum">
              <a:t>&lt;#&gt;</a:t>
            </a:fld>
          </a:p>
        </p:txBody>
      </p:sp>
      <p:sp>
        <p:nvSpPr>
          <p:cNvPr id="4" name="PlaceHolder 3"/>
          <p:cNvSpPr>
            <a:spLocks noGrp="1"/>
          </p:cNvSpPr>
          <p:nvPr>
            <p:ph type="dt" idx="63"/>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8">
    <p:spTree>
      <p:nvGrpSpPr>
        <p:cNvPr id="1" name=""/>
        <p:cNvGrpSpPr/>
        <p:nvPr/>
      </p:nvGrpSpPr>
      <p:grpSpPr>
        <a:xfrm>
          <a:off x="0" y="0"/>
          <a:ext cx="0" cy="0"/>
          <a:chOff x="0" y="0"/>
          <a:chExt cx="0" cy="0"/>
        </a:xfrm>
      </p:grpSpPr>
      <p:sp>
        <p:nvSpPr>
          <p:cNvPr id="2" name="PlaceHolder 1"/>
          <p:cNvSpPr>
            <a:spLocks noGrp="1"/>
          </p:cNvSpPr>
          <p:nvPr>
            <p:ph type="ftr" idx="64"/>
          </p:nvPr>
        </p:nvSpPr>
        <p:spPr/>
        <p:txBody>
          <a:bodyPr/>
          <a:p>
            <a:r>
              <a:t>Footer</a:t>
            </a:r>
          </a:p>
        </p:txBody>
      </p:sp>
      <p:sp>
        <p:nvSpPr>
          <p:cNvPr id="3" name="PlaceHolder 2"/>
          <p:cNvSpPr>
            <a:spLocks noGrp="1"/>
          </p:cNvSpPr>
          <p:nvPr>
            <p:ph type="sldNum" idx="65"/>
          </p:nvPr>
        </p:nvSpPr>
        <p:spPr/>
        <p:txBody>
          <a:bodyPr/>
          <a:p>
            <a:fld id="{328710B9-3939-4014-A4B8-FEDB0C9DD6EB}" type="slidenum">
              <a:t>&lt;#&gt;</a:t>
            </a:fld>
          </a:p>
        </p:txBody>
      </p:sp>
      <p:sp>
        <p:nvSpPr>
          <p:cNvPr id="4" name="PlaceHolder 3"/>
          <p:cNvSpPr>
            <a:spLocks noGrp="1"/>
          </p:cNvSpPr>
          <p:nvPr>
            <p:ph type="dt" idx="6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9">
    <p:spTree>
      <p:nvGrpSpPr>
        <p:cNvPr id="1" name=""/>
        <p:cNvGrpSpPr/>
        <p:nvPr/>
      </p:nvGrpSpPr>
      <p:grpSpPr>
        <a:xfrm>
          <a:off x="0" y="0"/>
          <a:ext cx="0" cy="0"/>
          <a:chOff x="0" y="0"/>
          <a:chExt cx="0" cy="0"/>
        </a:xfrm>
      </p:grpSpPr>
      <p:sp>
        <p:nvSpPr>
          <p:cNvPr id="2" name="PlaceHolder 1"/>
          <p:cNvSpPr>
            <a:spLocks noGrp="1"/>
          </p:cNvSpPr>
          <p:nvPr>
            <p:ph type="ftr" idx="67"/>
          </p:nvPr>
        </p:nvSpPr>
        <p:spPr/>
        <p:txBody>
          <a:bodyPr/>
          <a:p>
            <a:r>
              <a:t>Footer</a:t>
            </a:r>
          </a:p>
        </p:txBody>
      </p:sp>
      <p:sp>
        <p:nvSpPr>
          <p:cNvPr id="3" name="PlaceHolder 2"/>
          <p:cNvSpPr>
            <a:spLocks noGrp="1"/>
          </p:cNvSpPr>
          <p:nvPr>
            <p:ph type="sldNum" idx="68"/>
          </p:nvPr>
        </p:nvSpPr>
        <p:spPr/>
        <p:txBody>
          <a:bodyPr/>
          <a:p>
            <a:fld id="{028D4B98-406A-4AFA-9EFC-B2AA40DF367D}" type="slidenum">
              <a:t>&lt;#&gt;</a:t>
            </a:fld>
          </a:p>
        </p:txBody>
      </p:sp>
      <p:sp>
        <p:nvSpPr>
          <p:cNvPr id="4" name="PlaceHolder 3"/>
          <p:cNvSpPr>
            <a:spLocks noGrp="1"/>
          </p:cNvSpPr>
          <p:nvPr>
            <p:ph type="dt" idx="69"/>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itle Only">
    <p:spTree>
      <p:nvGrpSpPr>
        <p:cNvPr id="1" name=""/>
        <p:cNvGrpSpPr/>
        <p:nvPr/>
      </p:nvGrpSpPr>
      <p:grpSpPr>
        <a:xfrm>
          <a:off x="0" y="0"/>
          <a:ext cx="0" cy="0"/>
          <a:chOff x="0" y="0"/>
          <a:chExt cx="0" cy="0"/>
        </a:xfrm>
      </p:grpSpPr>
      <p:sp>
        <p:nvSpPr>
          <p:cNvPr id="2" name="PlaceHolder 1"/>
          <p:cNvSpPr>
            <a:spLocks noGrp="1"/>
          </p:cNvSpPr>
          <p:nvPr>
            <p:ph type="ftr" idx="70"/>
          </p:nvPr>
        </p:nvSpPr>
        <p:spPr/>
        <p:txBody>
          <a:bodyPr/>
          <a:p>
            <a:r>
              <a:t>Footer</a:t>
            </a:r>
          </a:p>
        </p:txBody>
      </p:sp>
      <p:sp>
        <p:nvSpPr>
          <p:cNvPr id="3" name="PlaceHolder 2"/>
          <p:cNvSpPr>
            <a:spLocks noGrp="1"/>
          </p:cNvSpPr>
          <p:nvPr>
            <p:ph type="sldNum" idx="71"/>
          </p:nvPr>
        </p:nvSpPr>
        <p:spPr/>
        <p:txBody>
          <a:bodyPr/>
          <a:p>
            <a:fld id="{3762768E-17A4-4671-A714-45AEC3A4DF6A}" type="slidenum">
              <a:t>&lt;#&gt;</a:t>
            </a:fld>
          </a:p>
        </p:txBody>
      </p:sp>
      <p:sp>
        <p:nvSpPr>
          <p:cNvPr id="4" name="PlaceHolder 3"/>
          <p:cNvSpPr>
            <a:spLocks noGrp="1"/>
          </p:cNvSpPr>
          <p:nvPr>
            <p:ph type="dt" idx="72"/>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0">
    <p:spTree>
      <p:nvGrpSpPr>
        <p:cNvPr id="1" name=""/>
        <p:cNvGrpSpPr/>
        <p:nvPr/>
      </p:nvGrpSpPr>
      <p:grpSpPr>
        <a:xfrm>
          <a:off x="0" y="0"/>
          <a:ext cx="0" cy="0"/>
          <a:chOff x="0" y="0"/>
          <a:chExt cx="0" cy="0"/>
        </a:xfrm>
      </p:grpSpPr>
      <p:sp>
        <p:nvSpPr>
          <p:cNvPr id="2" name="PlaceHolder 1"/>
          <p:cNvSpPr>
            <a:spLocks noGrp="1"/>
          </p:cNvSpPr>
          <p:nvPr>
            <p:ph type="ftr" idx="73"/>
          </p:nvPr>
        </p:nvSpPr>
        <p:spPr/>
        <p:txBody>
          <a:bodyPr/>
          <a:p>
            <a:r>
              <a:t>Footer</a:t>
            </a:r>
          </a:p>
        </p:txBody>
      </p:sp>
      <p:sp>
        <p:nvSpPr>
          <p:cNvPr id="3" name="PlaceHolder 2"/>
          <p:cNvSpPr>
            <a:spLocks noGrp="1"/>
          </p:cNvSpPr>
          <p:nvPr>
            <p:ph type="sldNum" idx="74"/>
          </p:nvPr>
        </p:nvSpPr>
        <p:spPr/>
        <p:txBody>
          <a:bodyPr/>
          <a:p>
            <a:fld id="{974D7455-5AB0-4E35-8E2B-D85E549812A7}" type="slidenum">
              <a:t>&lt;#&gt;</a:t>
            </a:fld>
          </a:p>
        </p:txBody>
      </p:sp>
      <p:sp>
        <p:nvSpPr>
          <p:cNvPr id="4" name="PlaceHolder 3"/>
          <p:cNvSpPr>
            <a:spLocks noGrp="1"/>
          </p:cNvSpPr>
          <p:nvPr>
            <p:ph type="dt" idx="75"/>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1">
    <p:spTree>
      <p:nvGrpSpPr>
        <p:cNvPr id="1" name=""/>
        <p:cNvGrpSpPr/>
        <p:nvPr/>
      </p:nvGrpSpPr>
      <p:grpSpPr>
        <a:xfrm>
          <a:off x="0" y="0"/>
          <a:ext cx="0" cy="0"/>
          <a:chOff x="0" y="0"/>
          <a:chExt cx="0" cy="0"/>
        </a:xfrm>
      </p:grpSpPr>
      <p:sp>
        <p:nvSpPr>
          <p:cNvPr id="2" name="PlaceHolder 1"/>
          <p:cNvSpPr>
            <a:spLocks noGrp="1"/>
          </p:cNvSpPr>
          <p:nvPr>
            <p:ph type="ftr" idx="76"/>
          </p:nvPr>
        </p:nvSpPr>
        <p:spPr/>
        <p:txBody>
          <a:bodyPr/>
          <a:p>
            <a:r>
              <a:t>Footer</a:t>
            </a:r>
          </a:p>
        </p:txBody>
      </p:sp>
      <p:sp>
        <p:nvSpPr>
          <p:cNvPr id="3" name="PlaceHolder 2"/>
          <p:cNvSpPr>
            <a:spLocks noGrp="1"/>
          </p:cNvSpPr>
          <p:nvPr>
            <p:ph type="sldNum" idx="77"/>
          </p:nvPr>
        </p:nvSpPr>
        <p:spPr/>
        <p:txBody>
          <a:bodyPr/>
          <a:p>
            <a:fld id="{E7A7E5A8-D4D9-4D05-B305-E79BEBB37DAF}" type="slidenum">
              <a:t>&lt;#&gt;</a:t>
            </a:fld>
          </a:p>
        </p:txBody>
      </p:sp>
      <p:sp>
        <p:nvSpPr>
          <p:cNvPr id="4" name="PlaceHolder 3"/>
          <p:cNvSpPr>
            <a:spLocks noGrp="1"/>
          </p:cNvSpPr>
          <p:nvPr>
            <p:ph type="dt" idx="78"/>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2">
    <p:spTree>
      <p:nvGrpSpPr>
        <p:cNvPr id="1" name=""/>
        <p:cNvGrpSpPr/>
        <p:nvPr/>
      </p:nvGrpSpPr>
      <p:grpSpPr>
        <a:xfrm>
          <a:off x="0" y="0"/>
          <a:ext cx="0" cy="0"/>
          <a:chOff x="0" y="0"/>
          <a:chExt cx="0" cy="0"/>
        </a:xfrm>
      </p:grpSpPr>
      <p:sp>
        <p:nvSpPr>
          <p:cNvPr id="2" name="PlaceHolder 1"/>
          <p:cNvSpPr>
            <a:spLocks noGrp="1"/>
          </p:cNvSpPr>
          <p:nvPr>
            <p:ph type="ftr" idx="79"/>
          </p:nvPr>
        </p:nvSpPr>
        <p:spPr/>
        <p:txBody>
          <a:bodyPr/>
          <a:p>
            <a:r>
              <a:t>Footer</a:t>
            </a:r>
          </a:p>
        </p:txBody>
      </p:sp>
      <p:sp>
        <p:nvSpPr>
          <p:cNvPr id="3" name="PlaceHolder 2"/>
          <p:cNvSpPr>
            <a:spLocks noGrp="1"/>
          </p:cNvSpPr>
          <p:nvPr>
            <p:ph type="sldNum" idx="80"/>
          </p:nvPr>
        </p:nvSpPr>
        <p:spPr/>
        <p:txBody>
          <a:bodyPr/>
          <a:p>
            <a:fld id="{D2F08ACD-A8BC-4E64-9A59-337FC9046743}" type="slidenum">
              <a:t>&lt;#&gt;</a:t>
            </a:fld>
          </a:p>
        </p:txBody>
      </p:sp>
      <p:sp>
        <p:nvSpPr>
          <p:cNvPr id="4" name="PlaceHolder 3"/>
          <p:cNvSpPr>
            <a:spLocks noGrp="1"/>
          </p:cNvSpPr>
          <p:nvPr>
            <p:ph type="dt" idx="81"/>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le and Content">
    <p:spTree>
      <p:nvGrpSpPr>
        <p:cNvPr id="1" name=""/>
        <p:cNvGrpSpPr/>
        <p:nvPr/>
      </p:nvGrpSpPr>
      <p:grpSpPr>
        <a:xfrm>
          <a:off x="0" y="0"/>
          <a:ext cx="0" cy="0"/>
          <a:chOff x="0" y="0"/>
          <a:chExt cx="0" cy="0"/>
        </a:xfrm>
      </p:grpSpPr>
      <p:sp>
        <p:nvSpPr>
          <p:cNvPr id="2" name="PlaceHolder 1"/>
          <p:cNvSpPr>
            <a:spLocks noGrp="1"/>
          </p:cNvSpPr>
          <p:nvPr>
            <p:ph type="ftr" idx="82"/>
          </p:nvPr>
        </p:nvSpPr>
        <p:spPr/>
        <p:txBody>
          <a:bodyPr/>
          <a:p>
            <a:r>
              <a:t>Footer</a:t>
            </a:r>
          </a:p>
        </p:txBody>
      </p:sp>
      <p:sp>
        <p:nvSpPr>
          <p:cNvPr id="3" name="PlaceHolder 2"/>
          <p:cNvSpPr>
            <a:spLocks noGrp="1"/>
          </p:cNvSpPr>
          <p:nvPr>
            <p:ph type="sldNum" idx="83"/>
          </p:nvPr>
        </p:nvSpPr>
        <p:spPr/>
        <p:txBody>
          <a:bodyPr/>
          <a:p>
            <a:fld id="{2B6DA6F2-8E58-4494-AA31-75615B560ECB}" type="slidenum">
              <a:t>&lt;#&gt;</a:t>
            </a:fld>
          </a:p>
        </p:txBody>
      </p:sp>
      <p:sp>
        <p:nvSpPr>
          <p:cNvPr id="4" name="PlaceHolder 3"/>
          <p:cNvSpPr>
            <a:spLocks noGrp="1"/>
          </p:cNvSpPr>
          <p:nvPr>
            <p:ph type="dt" idx="84"/>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_Title and Content">
    <p:spTree>
      <p:nvGrpSpPr>
        <p:cNvPr id="1" name=""/>
        <p:cNvGrpSpPr/>
        <p:nvPr/>
      </p:nvGrpSpPr>
      <p:grpSpPr>
        <a:xfrm>
          <a:off x="0" y="0"/>
          <a:ext cx="0" cy="0"/>
          <a:chOff x="0" y="0"/>
          <a:chExt cx="0" cy="0"/>
        </a:xfrm>
      </p:grpSpPr>
      <p:sp>
        <p:nvSpPr>
          <p:cNvPr id="2" name="PlaceHolder 1"/>
          <p:cNvSpPr>
            <a:spLocks noGrp="1"/>
          </p:cNvSpPr>
          <p:nvPr>
            <p:ph type="ftr" idx="85"/>
          </p:nvPr>
        </p:nvSpPr>
        <p:spPr/>
        <p:txBody>
          <a:bodyPr/>
          <a:p>
            <a:r>
              <a:t>Footer</a:t>
            </a:r>
          </a:p>
        </p:txBody>
      </p:sp>
      <p:sp>
        <p:nvSpPr>
          <p:cNvPr id="3" name="PlaceHolder 2"/>
          <p:cNvSpPr>
            <a:spLocks noGrp="1"/>
          </p:cNvSpPr>
          <p:nvPr>
            <p:ph type="sldNum" idx="86"/>
          </p:nvPr>
        </p:nvSpPr>
        <p:spPr/>
        <p:txBody>
          <a:bodyPr/>
          <a:p>
            <a:fld id="{55B10972-FA27-45D2-B4F1-FBD4C40A6CF7}" type="slidenum">
              <a:t>&lt;#&gt;</a:t>
            </a:fld>
          </a:p>
        </p:txBody>
      </p:sp>
      <p:sp>
        <p:nvSpPr>
          <p:cNvPr id="4" name="PlaceHolder 3"/>
          <p:cNvSpPr>
            <a:spLocks noGrp="1"/>
          </p:cNvSpPr>
          <p:nvPr>
            <p:ph type="dt" idx="87"/>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le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60F10223-E73C-46AB-836C-2579EC204ECB}"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_Title Only">
    <p:spTree>
      <p:nvGrpSpPr>
        <p:cNvPr id="1" name=""/>
        <p:cNvGrpSpPr/>
        <p:nvPr/>
      </p:nvGrpSpPr>
      <p:grpSpPr>
        <a:xfrm>
          <a:off x="0" y="0"/>
          <a:ext cx="0" cy="0"/>
          <a:chOff x="0" y="0"/>
          <a:chExt cx="0" cy="0"/>
        </a:xfrm>
      </p:grpSpPr>
      <p:sp>
        <p:nvSpPr>
          <p:cNvPr id="2" name="PlaceHolder 1"/>
          <p:cNvSpPr>
            <a:spLocks noGrp="1"/>
          </p:cNvSpPr>
          <p:nvPr>
            <p:ph type="ftr" idx="88"/>
          </p:nvPr>
        </p:nvSpPr>
        <p:spPr/>
        <p:txBody>
          <a:bodyPr/>
          <a:p>
            <a:r>
              <a:t>Footer</a:t>
            </a:r>
          </a:p>
        </p:txBody>
      </p:sp>
      <p:sp>
        <p:nvSpPr>
          <p:cNvPr id="3" name="PlaceHolder 2"/>
          <p:cNvSpPr>
            <a:spLocks noGrp="1"/>
          </p:cNvSpPr>
          <p:nvPr>
            <p:ph type="sldNum" idx="89"/>
          </p:nvPr>
        </p:nvSpPr>
        <p:spPr/>
        <p:txBody>
          <a:bodyPr/>
          <a:p>
            <a:fld id="{BEAACB27-EB4E-4FDC-BDA8-D9BB56BECB72}" type="slidenum">
              <a:t>&lt;#&gt;</a:t>
            </a:fld>
          </a:p>
        </p:txBody>
      </p:sp>
      <p:sp>
        <p:nvSpPr>
          <p:cNvPr id="4" name="PlaceHolder 3"/>
          <p:cNvSpPr>
            <a:spLocks noGrp="1"/>
          </p:cNvSpPr>
          <p:nvPr>
            <p:ph type="dt" idx="90"/>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Blank">
    <p:spTree>
      <p:nvGrpSpPr>
        <p:cNvPr id="1" name=""/>
        <p:cNvGrpSpPr/>
        <p:nvPr/>
      </p:nvGrpSpPr>
      <p:grpSpPr>
        <a:xfrm>
          <a:off x="0" y="0"/>
          <a:ext cx="0" cy="0"/>
          <a:chOff x="0" y="0"/>
          <a:chExt cx="0" cy="0"/>
        </a:xfrm>
      </p:grpSpPr>
      <p:sp>
        <p:nvSpPr>
          <p:cNvPr id="2" name="PlaceHolder 1"/>
          <p:cNvSpPr>
            <a:spLocks noGrp="1"/>
          </p:cNvSpPr>
          <p:nvPr>
            <p:ph type="ftr" idx="91"/>
          </p:nvPr>
        </p:nvSpPr>
        <p:spPr/>
        <p:txBody>
          <a:bodyPr/>
          <a:p>
            <a:r>
              <a:t>Footer</a:t>
            </a:r>
          </a:p>
        </p:txBody>
      </p:sp>
      <p:sp>
        <p:nvSpPr>
          <p:cNvPr id="3" name="PlaceHolder 2"/>
          <p:cNvSpPr>
            <a:spLocks noGrp="1"/>
          </p:cNvSpPr>
          <p:nvPr>
            <p:ph type="sldNum" idx="92"/>
          </p:nvPr>
        </p:nvSpPr>
        <p:spPr/>
        <p:txBody>
          <a:bodyPr/>
          <a:p>
            <a:fld id="{0258A5A4-8413-4E58-A7CD-CD3555F2D6DA}" type="slidenum">
              <a:t>&lt;#&gt;</a:t>
            </a:fld>
          </a:p>
        </p:txBody>
      </p:sp>
      <p:sp>
        <p:nvSpPr>
          <p:cNvPr id="4" name="PlaceHolder 3"/>
          <p:cNvSpPr>
            <a:spLocks noGrp="1"/>
          </p:cNvSpPr>
          <p:nvPr>
            <p:ph type="dt" idx="93"/>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3">
    <p:spTree>
      <p:nvGrpSpPr>
        <p:cNvPr id="1" name=""/>
        <p:cNvGrpSpPr/>
        <p:nvPr/>
      </p:nvGrpSpPr>
      <p:grpSpPr>
        <a:xfrm>
          <a:off x="0" y="0"/>
          <a:ext cx="0" cy="0"/>
          <a:chOff x="0" y="0"/>
          <a:chExt cx="0" cy="0"/>
        </a:xfrm>
      </p:grpSpPr>
      <p:sp>
        <p:nvSpPr>
          <p:cNvPr id="2" name="PlaceHolder 1"/>
          <p:cNvSpPr>
            <a:spLocks noGrp="1"/>
          </p:cNvSpPr>
          <p:nvPr>
            <p:ph type="ftr" idx="94"/>
          </p:nvPr>
        </p:nvSpPr>
        <p:spPr/>
        <p:txBody>
          <a:bodyPr/>
          <a:p>
            <a:r>
              <a:t>Footer</a:t>
            </a:r>
          </a:p>
        </p:txBody>
      </p:sp>
      <p:sp>
        <p:nvSpPr>
          <p:cNvPr id="3" name="PlaceHolder 2"/>
          <p:cNvSpPr>
            <a:spLocks noGrp="1"/>
          </p:cNvSpPr>
          <p:nvPr>
            <p:ph type="sldNum" idx="95"/>
          </p:nvPr>
        </p:nvSpPr>
        <p:spPr/>
        <p:txBody>
          <a:bodyPr/>
          <a:p>
            <a:fld id="{8D9A3950-0225-4B01-9BFB-E055BD1C1735}" type="slidenum">
              <a:t>&lt;#&gt;</a:t>
            </a:fld>
          </a:p>
        </p:txBody>
      </p:sp>
      <p:sp>
        <p:nvSpPr>
          <p:cNvPr id="4" name="PlaceHolder 3"/>
          <p:cNvSpPr>
            <a:spLocks noGrp="1"/>
          </p:cNvSpPr>
          <p:nvPr>
            <p:ph type="dt" idx="96"/>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4">
    <p:spTree>
      <p:nvGrpSpPr>
        <p:cNvPr id="1" name=""/>
        <p:cNvGrpSpPr/>
        <p:nvPr/>
      </p:nvGrpSpPr>
      <p:grpSpPr>
        <a:xfrm>
          <a:off x="0" y="0"/>
          <a:ext cx="0" cy="0"/>
          <a:chOff x="0" y="0"/>
          <a:chExt cx="0" cy="0"/>
        </a:xfrm>
      </p:grpSpPr>
      <p:sp>
        <p:nvSpPr>
          <p:cNvPr id="2" name="PlaceHolder 1"/>
          <p:cNvSpPr>
            <a:spLocks noGrp="1"/>
          </p:cNvSpPr>
          <p:nvPr>
            <p:ph type="ftr" idx="97"/>
          </p:nvPr>
        </p:nvSpPr>
        <p:spPr/>
        <p:txBody>
          <a:bodyPr/>
          <a:p>
            <a:r>
              <a:t>Footer</a:t>
            </a:r>
          </a:p>
        </p:txBody>
      </p:sp>
      <p:sp>
        <p:nvSpPr>
          <p:cNvPr id="3" name="PlaceHolder 2"/>
          <p:cNvSpPr>
            <a:spLocks noGrp="1"/>
          </p:cNvSpPr>
          <p:nvPr>
            <p:ph type="sldNum" idx="98"/>
          </p:nvPr>
        </p:nvSpPr>
        <p:spPr/>
        <p:txBody>
          <a:bodyPr/>
          <a:p>
            <a:fld id="{921C7499-C720-4E75-9233-19846A2EF58B}" type="slidenum">
              <a:t>&lt;#&gt;</a:t>
            </a:fld>
          </a:p>
        </p:txBody>
      </p:sp>
      <p:sp>
        <p:nvSpPr>
          <p:cNvPr id="4" name="PlaceHolder 3"/>
          <p:cNvSpPr>
            <a:spLocks noGrp="1"/>
          </p:cNvSpPr>
          <p:nvPr>
            <p:ph type="dt" idx="99"/>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5">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19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4" name="PlaceHolder 3"/>
          <p:cNvSpPr>
            <a:spLocks noGrp="1"/>
          </p:cNvSpPr>
          <p:nvPr>
            <p:ph type="ftr" idx="100"/>
          </p:nvPr>
        </p:nvSpPr>
        <p:spPr/>
        <p:txBody>
          <a:bodyPr/>
          <a:p>
            <a:r>
              <a:t>Footer</a:t>
            </a:r>
          </a:p>
        </p:txBody>
      </p:sp>
      <p:sp>
        <p:nvSpPr>
          <p:cNvPr id="5" name="PlaceHolder 4"/>
          <p:cNvSpPr>
            <a:spLocks noGrp="1"/>
          </p:cNvSpPr>
          <p:nvPr>
            <p:ph type="sldNum" idx="101"/>
          </p:nvPr>
        </p:nvSpPr>
        <p:spPr/>
        <p:txBody>
          <a:bodyPr/>
          <a:p>
            <a:fld id="{3BC08B36-D2DA-4BB4-BEB6-4184DDFFCDF7}" type="slidenum">
              <a:t>&lt;#&gt;</a:t>
            </a:fld>
          </a:p>
        </p:txBody>
      </p:sp>
      <p:sp>
        <p:nvSpPr>
          <p:cNvPr id="6" name="PlaceHolder 5"/>
          <p:cNvSpPr>
            <a:spLocks noGrp="1"/>
          </p:cNvSpPr>
          <p:nvPr>
            <p:ph type="dt" idx="102"/>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6">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3" name="PlaceHolder 2"/>
          <p:cNvSpPr>
            <a:spLocks noGrp="1"/>
          </p:cNvSpPr>
          <p:nvPr>
            <p:ph type="ftr" idx="103"/>
          </p:nvPr>
        </p:nvSpPr>
        <p:spPr/>
        <p:txBody>
          <a:bodyPr/>
          <a:p>
            <a:r>
              <a:t>Footer</a:t>
            </a:r>
          </a:p>
        </p:txBody>
      </p:sp>
      <p:sp>
        <p:nvSpPr>
          <p:cNvPr id="4" name="PlaceHolder 3"/>
          <p:cNvSpPr>
            <a:spLocks noGrp="1"/>
          </p:cNvSpPr>
          <p:nvPr>
            <p:ph type="sldNum" idx="104"/>
          </p:nvPr>
        </p:nvSpPr>
        <p:spPr/>
        <p:txBody>
          <a:bodyPr/>
          <a:p>
            <a:fld id="{4DA08D44-C142-4FB7-882E-64790A09A286}" type="slidenum">
              <a:t>&lt;#&gt;</a:t>
            </a:fld>
          </a:p>
        </p:txBody>
      </p:sp>
      <p:sp>
        <p:nvSpPr>
          <p:cNvPr id="5" name="PlaceHolder 4"/>
          <p:cNvSpPr>
            <a:spLocks noGrp="1"/>
          </p:cNvSpPr>
          <p:nvPr>
            <p:ph type="dt" idx="105"/>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7">
    <p:spTree>
      <p:nvGrpSpPr>
        <p:cNvPr id="1" name=""/>
        <p:cNvGrpSpPr/>
        <p:nvPr/>
      </p:nvGrpSpPr>
      <p:grpSpPr>
        <a:xfrm>
          <a:off x="0" y="0"/>
          <a:ext cx="0" cy="0"/>
          <a:chOff x="0" y="0"/>
          <a:chExt cx="0" cy="0"/>
        </a:xfrm>
      </p:grpSpPr>
      <p:sp>
        <p:nvSpPr>
          <p:cNvPr id="2" name="PlaceHolder 1"/>
          <p:cNvSpPr>
            <a:spLocks noGrp="1"/>
          </p:cNvSpPr>
          <p:nvPr>
            <p:ph type="ftr" idx="106"/>
          </p:nvPr>
        </p:nvSpPr>
        <p:spPr/>
        <p:txBody>
          <a:bodyPr/>
          <a:p>
            <a:r>
              <a:t>Footer</a:t>
            </a:r>
          </a:p>
        </p:txBody>
      </p:sp>
      <p:sp>
        <p:nvSpPr>
          <p:cNvPr id="3" name="PlaceHolder 2"/>
          <p:cNvSpPr>
            <a:spLocks noGrp="1"/>
          </p:cNvSpPr>
          <p:nvPr>
            <p:ph type="sldNum" idx="107"/>
          </p:nvPr>
        </p:nvSpPr>
        <p:spPr/>
        <p:txBody>
          <a:bodyPr/>
          <a:p>
            <a:fld id="{13B18330-8116-4CA6-A1C4-72A37489122B}" type="slidenum">
              <a:t>&lt;#&gt;</a:t>
            </a:fld>
          </a:p>
        </p:txBody>
      </p:sp>
      <p:sp>
        <p:nvSpPr>
          <p:cNvPr id="4" name="PlaceHolder 3"/>
          <p:cNvSpPr>
            <a:spLocks noGrp="1"/>
          </p:cNvSpPr>
          <p:nvPr>
            <p:ph type="dt" idx="108"/>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8">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2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22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5" name="PlaceHolder 4"/>
          <p:cNvSpPr>
            <a:spLocks noGrp="1"/>
          </p:cNvSpPr>
          <p:nvPr>
            <p:ph type="ftr" idx="109"/>
          </p:nvPr>
        </p:nvSpPr>
        <p:spPr/>
        <p:txBody>
          <a:bodyPr/>
          <a:p>
            <a:r>
              <a:t>Footer</a:t>
            </a:r>
          </a:p>
        </p:txBody>
      </p:sp>
      <p:sp>
        <p:nvSpPr>
          <p:cNvPr id="6" name="PlaceHolder 5"/>
          <p:cNvSpPr>
            <a:spLocks noGrp="1"/>
          </p:cNvSpPr>
          <p:nvPr>
            <p:ph type="sldNum" idx="110"/>
          </p:nvPr>
        </p:nvSpPr>
        <p:spPr/>
        <p:txBody>
          <a:bodyPr/>
          <a:p>
            <a:fld id="{F509C339-4DD4-478E-BBE4-7F2954C5E153}" type="slidenum">
              <a:t>&lt;#&gt;</a:t>
            </a:fld>
          </a:p>
        </p:txBody>
      </p:sp>
      <p:sp>
        <p:nvSpPr>
          <p:cNvPr id="7" name="PlaceHolder 6"/>
          <p:cNvSpPr>
            <a:spLocks noGrp="1"/>
          </p:cNvSpPr>
          <p:nvPr>
            <p:ph type="dt" idx="111"/>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9">
    <p:spTree>
      <p:nvGrpSpPr>
        <p:cNvPr id="1" name=""/>
        <p:cNvGrpSpPr/>
        <p:nvPr/>
      </p:nvGrpSpPr>
      <p:grpSpPr>
        <a:xfrm>
          <a:off x="0" y="0"/>
          <a:ext cx="0" cy="0"/>
          <a:chOff x="0" y="0"/>
          <a:chExt cx="0" cy="0"/>
        </a:xfrm>
      </p:grpSpPr>
      <p:sp>
        <p:nvSpPr>
          <p:cNvPr id="2" name="PlaceHolder 1"/>
          <p:cNvSpPr>
            <a:spLocks noGrp="1"/>
          </p:cNvSpPr>
          <p:nvPr>
            <p:ph type="ftr" idx="112"/>
          </p:nvPr>
        </p:nvSpPr>
        <p:spPr/>
        <p:txBody>
          <a:bodyPr/>
          <a:p>
            <a:r>
              <a:t>Footer</a:t>
            </a:r>
          </a:p>
        </p:txBody>
      </p:sp>
      <p:sp>
        <p:nvSpPr>
          <p:cNvPr id="3" name="PlaceHolder 2"/>
          <p:cNvSpPr>
            <a:spLocks noGrp="1"/>
          </p:cNvSpPr>
          <p:nvPr>
            <p:ph type="sldNum" idx="113"/>
          </p:nvPr>
        </p:nvSpPr>
        <p:spPr/>
        <p:txBody>
          <a:bodyPr/>
          <a:p>
            <a:fld id="{EE35E85E-8655-4BFF-A503-6FAD5EC62F99}" type="slidenum">
              <a:t>&lt;#&gt;</a:t>
            </a:fld>
          </a:p>
        </p:txBody>
      </p:sp>
      <p:sp>
        <p:nvSpPr>
          <p:cNvPr id="4" name="PlaceHolder 3"/>
          <p:cNvSpPr>
            <a:spLocks noGrp="1"/>
          </p:cNvSpPr>
          <p:nvPr>
            <p:ph type="dt" idx="114"/>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0">
    <p:spTree>
      <p:nvGrpSpPr>
        <p:cNvPr id="1" name=""/>
        <p:cNvGrpSpPr/>
        <p:nvPr/>
      </p:nvGrpSpPr>
      <p:grpSpPr>
        <a:xfrm>
          <a:off x="0" y="0"/>
          <a:ext cx="0" cy="0"/>
          <a:chOff x="0" y="0"/>
          <a:chExt cx="0" cy="0"/>
        </a:xfrm>
      </p:grpSpPr>
      <p:sp>
        <p:nvSpPr>
          <p:cNvPr id="2" name="PlaceHolder 1"/>
          <p:cNvSpPr>
            <a:spLocks noGrp="1"/>
          </p:cNvSpPr>
          <p:nvPr>
            <p:ph type="ftr" idx="115"/>
          </p:nvPr>
        </p:nvSpPr>
        <p:spPr/>
        <p:txBody>
          <a:bodyPr/>
          <a:p>
            <a:r>
              <a:t>Footer</a:t>
            </a:r>
          </a:p>
        </p:txBody>
      </p:sp>
      <p:sp>
        <p:nvSpPr>
          <p:cNvPr id="3" name="PlaceHolder 2"/>
          <p:cNvSpPr>
            <a:spLocks noGrp="1"/>
          </p:cNvSpPr>
          <p:nvPr>
            <p:ph type="sldNum" idx="116"/>
          </p:nvPr>
        </p:nvSpPr>
        <p:spPr/>
        <p:txBody>
          <a:bodyPr/>
          <a:p>
            <a:fld id="{00122223-AC46-4502-B46A-EC48D1A43410}" type="slidenum">
              <a:t>&lt;#&gt;</a:t>
            </a:fld>
          </a:p>
        </p:txBody>
      </p:sp>
      <p:sp>
        <p:nvSpPr>
          <p:cNvPr id="4" name="PlaceHolder 3"/>
          <p:cNvSpPr>
            <a:spLocks noGrp="1"/>
          </p:cNvSpPr>
          <p:nvPr>
            <p:ph type="dt" idx="11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Content">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67B5086F-E09D-4743-A30B-05DC279EEE53}" type="slidenum">
              <a:t>&lt;#&gt;</a:t>
            </a:fld>
          </a:p>
        </p:txBody>
      </p:sp>
      <p:sp>
        <p:nvSpPr>
          <p:cNvPr id="4" name="PlaceHolder 3"/>
          <p:cNvSpPr>
            <a:spLocks noGrp="1"/>
          </p:cNvSpPr>
          <p:nvPr>
            <p:ph type="dt" idx="12"/>
          </p:nvPr>
        </p:nvSpPr>
        <p:spPr/>
        <p:txBody>
          <a:bodyPr/>
          <a:p>
            <a:r>
              <a:rPr lang="en-U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1">
    <p:spTree>
      <p:nvGrpSpPr>
        <p:cNvPr id="1" name=""/>
        <p:cNvGrpSpPr/>
        <p:nvPr/>
      </p:nvGrpSpPr>
      <p:grpSpPr>
        <a:xfrm>
          <a:off x="0" y="0"/>
          <a:ext cx="0" cy="0"/>
          <a:chOff x="0" y="0"/>
          <a:chExt cx="0" cy="0"/>
        </a:xfrm>
      </p:grpSpPr>
      <p:sp>
        <p:nvSpPr>
          <p:cNvPr id="2" name="PlaceHolder 1"/>
          <p:cNvSpPr>
            <a:spLocks noGrp="1"/>
          </p:cNvSpPr>
          <p:nvPr>
            <p:ph type="ftr" idx="118"/>
          </p:nvPr>
        </p:nvSpPr>
        <p:spPr/>
        <p:txBody>
          <a:bodyPr/>
          <a:p>
            <a:r>
              <a:t>Footer</a:t>
            </a:r>
          </a:p>
        </p:txBody>
      </p:sp>
      <p:sp>
        <p:nvSpPr>
          <p:cNvPr id="3" name="PlaceHolder 2"/>
          <p:cNvSpPr>
            <a:spLocks noGrp="1"/>
          </p:cNvSpPr>
          <p:nvPr>
            <p:ph type="sldNum" idx="119"/>
          </p:nvPr>
        </p:nvSpPr>
        <p:spPr/>
        <p:txBody>
          <a:bodyPr/>
          <a:p>
            <a:fld id="{B3207509-E72D-4C91-9A30-342F13FC6397}" type="slidenum">
              <a:t>&lt;#&gt;</a:t>
            </a:fld>
          </a:p>
        </p:txBody>
      </p:sp>
      <p:sp>
        <p:nvSpPr>
          <p:cNvPr id="4" name="PlaceHolder 3"/>
          <p:cNvSpPr>
            <a:spLocks noGrp="1"/>
          </p:cNvSpPr>
          <p:nvPr>
            <p:ph type="dt" idx="120"/>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2">
    <p:spTree>
      <p:nvGrpSpPr>
        <p:cNvPr id="1" name=""/>
        <p:cNvGrpSpPr/>
        <p:nvPr/>
      </p:nvGrpSpPr>
      <p:grpSpPr>
        <a:xfrm>
          <a:off x="0" y="0"/>
          <a:ext cx="0" cy="0"/>
          <a:chOff x="0" y="0"/>
          <a:chExt cx="0" cy="0"/>
        </a:xfrm>
      </p:grpSpPr>
      <p:sp>
        <p:nvSpPr>
          <p:cNvPr id="2" name="PlaceHolder 1"/>
          <p:cNvSpPr>
            <a:spLocks noGrp="1"/>
          </p:cNvSpPr>
          <p:nvPr>
            <p:ph type="ftr" idx="121"/>
          </p:nvPr>
        </p:nvSpPr>
        <p:spPr/>
        <p:txBody>
          <a:bodyPr/>
          <a:p>
            <a:r>
              <a:t>Footer</a:t>
            </a:r>
          </a:p>
        </p:txBody>
      </p:sp>
      <p:sp>
        <p:nvSpPr>
          <p:cNvPr id="3" name="PlaceHolder 2"/>
          <p:cNvSpPr>
            <a:spLocks noGrp="1"/>
          </p:cNvSpPr>
          <p:nvPr>
            <p:ph type="sldNum" idx="122"/>
          </p:nvPr>
        </p:nvSpPr>
        <p:spPr/>
        <p:txBody>
          <a:bodyPr/>
          <a:p>
            <a:fld id="{4BF2759A-01B5-4FB3-A65B-4BDDE142BE0E}" type="slidenum">
              <a:t>&lt;#&gt;</a:t>
            </a:fld>
          </a:p>
        </p:txBody>
      </p:sp>
      <p:sp>
        <p:nvSpPr>
          <p:cNvPr id="4" name="PlaceHolder 3"/>
          <p:cNvSpPr>
            <a:spLocks noGrp="1"/>
          </p:cNvSpPr>
          <p:nvPr>
            <p:ph type="dt" idx="123"/>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3">
    <p:spTree>
      <p:nvGrpSpPr>
        <p:cNvPr id="1" name=""/>
        <p:cNvGrpSpPr/>
        <p:nvPr/>
      </p:nvGrpSpPr>
      <p:grpSpPr>
        <a:xfrm>
          <a:off x="0" y="0"/>
          <a:ext cx="0" cy="0"/>
          <a:chOff x="0" y="0"/>
          <a:chExt cx="0" cy="0"/>
        </a:xfrm>
      </p:grpSpPr>
      <p:sp>
        <p:nvSpPr>
          <p:cNvPr id="2" name="PlaceHolder 1"/>
          <p:cNvSpPr>
            <a:spLocks noGrp="1"/>
          </p:cNvSpPr>
          <p:nvPr>
            <p:ph type="ftr" idx="124"/>
          </p:nvPr>
        </p:nvSpPr>
        <p:spPr/>
        <p:txBody>
          <a:bodyPr/>
          <a:p>
            <a:r>
              <a:t>Footer</a:t>
            </a:r>
          </a:p>
        </p:txBody>
      </p:sp>
      <p:sp>
        <p:nvSpPr>
          <p:cNvPr id="3" name="PlaceHolder 2"/>
          <p:cNvSpPr>
            <a:spLocks noGrp="1"/>
          </p:cNvSpPr>
          <p:nvPr>
            <p:ph type="sldNum" idx="125"/>
          </p:nvPr>
        </p:nvSpPr>
        <p:spPr/>
        <p:txBody>
          <a:bodyPr/>
          <a:p>
            <a:fld id="{831F53E5-7A39-4918-9E81-F5DC973A1149}" type="slidenum">
              <a:t>&lt;#&gt;</a:t>
            </a:fld>
          </a:p>
        </p:txBody>
      </p:sp>
      <p:sp>
        <p:nvSpPr>
          <p:cNvPr id="4" name="PlaceHolder 3"/>
          <p:cNvSpPr>
            <a:spLocks noGrp="1"/>
          </p:cNvSpPr>
          <p:nvPr>
            <p:ph type="dt" idx="126"/>
          </p:nvPr>
        </p:nvSpPr>
        <p:spPr/>
        <p:txBody>
          <a:bodyPr/>
          <a:p>
            <a:r>
              <a:rPr lang="en-U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4">
    <p:spTree>
      <p:nvGrpSpPr>
        <p:cNvPr id="1" name=""/>
        <p:cNvGrpSpPr/>
        <p:nvPr/>
      </p:nvGrpSpPr>
      <p:grpSpPr>
        <a:xfrm>
          <a:off x="0" y="0"/>
          <a:ext cx="0" cy="0"/>
          <a:chOff x="0" y="0"/>
          <a:chExt cx="0" cy="0"/>
        </a:xfrm>
      </p:grpSpPr>
      <p:sp>
        <p:nvSpPr>
          <p:cNvPr id="2" name="PlaceHolder 1"/>
          <p:cNvSpPr>
            <a:spLocks noGrp="1"/>
          </p:cNvSpPr>
          <p:nvPr>
            <p:ph type="ftr" idx="127"/>
          </p:nvPr>
        </p:nvSpPr>
        <p:spPr/>
        <p:txBody>
          <a:bodyPr/>
          <a:p>
            <a:r>
              <a:t>Footer</a:t>
            </a:r>
          </a:p>
        </p:txBody>
      </p:sp>
      <p:sp>
        <p:nvSpPr>
          <p:cNvPr id="3" name="PlaceHolder 2"/>
          <p:cNvSpPr>
            <a:spLocks noGrp="1"/>
          </p:cNvSpPr>
          <p:nvPr>
            <p:ph type="sldNum" idx="128"/>
          </p:nvPr>
        </p:nvSpPr>
        <p:spPr/>
        <p:txBody>
          <a:bodyPr/>
          <a:p>
            <a:fld id="{9DDD29B2-8D71-4052-A701-A8379D2BF720}" type="slidenum">
              <a:t>&lt;#&gt;</a:t>
            </a:fld>
          </a:p>
        </p:txBody>
      </p:sp>
      <p:sp>
        <p:nvSpPr>
          <p:cNvPr id="4" name="PlaceHolder 3"/>
          <p:cNvSpPr>
            <a:spLocks noGrp="1"/>
          </p:cNvSpPr>
          <p:nvPr>
            <p:ph type="dt" idx="129"/>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5">
    <p:spTree>
      <p:nvGrpSpPr>
        <p:cNvPr id="1" name=""/>
        <p:cNvGrpSpPr/>
        <p:nvPr/>
      </p:nvGrpSpPr>
      <p:grpSpPr>
        <a:xfrm>
          <a:off x="0" y="0"/>
          <a:ext cx="0" cy="0"/>
          <a:chOff x="0" y="0"/>
          <a:chExt cx="0" cy="0"/>
        </a:xfrm>
      </p:grpSpPr>
      <p:sp>
        <p:nvSpPr>
          <p:cNvPr id="2" name="PlaceHolder 1"/>
          <p:cNvSpPr>
            <a:spLocks noGrp="1"/>
          </p:cNvSpPr>
          <p:nvPr>
            <p:ph type="ftr" idx="130"/>
          </p:nvPr>
        </p:nvSpPr>
        <p:spPr/>
        <p:txBody>
          <a:bodyPr/>
          <a:p>
            <a:r>
              <a:t>Footer</a:t>
            </a:r>
          </a:p>
        </p:txBody>
      </p:sp>
      <p:sp>
        <p:nvSpPr>
          <p:cNvPr id="3" name="PlaceHolder 2"/>
          <p:cNvSpPr>
            <a:spLocks noGrp="1"/>
          </p:cNvSpPr>
          <p:nvPr>
            <p:ph type="sldNum" idx="131"/>
          </p:nvPr>
        </p:nvSpPr>
        <p:spPr/>
        <p:txBody>
          <a:bodyPr/>
          <a:p>
            <a:fld id="{BF25B8D8-263B-4D29-A694-D4208415635B}" type="slidenum">
              <a:t>&lt;#&gt;</a:t>
            </a:fld>
          </a:p>
        </p:txBody>
      </p:sp>
      <p:sp>
        <p:nvSpPr>
          <p:cNvPr id="4" name="PlaceHolder 3"/>
          <p:cNvSpPr>
            <a:spLocks noGrp="1"/>
          </p:cNvSpPr>
          <p:nvPr>
            <p:ph type="dt" idx="132"/>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6">
    <p:spTree>
      <p:nvGrpSpPr>
        <p:cNvPr id="1" name=""/>
        <p:cNvGrpSpPr/>
        <p:nvPr/>
      </p:nvGrpSpPr>
      <p:grpSpPr>
        <a:xfrm>
          <a:off x="0" y="0"/>
          <a:ext cx="0" cy="0"/>
          <a:chOff x="0" y="0"/>
          <a:chExt cx="0" cy="0"/>
        </a:xfrm>
      </p:grpSpPr>
      <p:sp>
        <p:nvSpPr>
          <p:cNvPr id="2" name="PlaceHolder 1"/>
          <p:cNvSpPr>
            <a:spLocks noGrp="1"/>
          </p:cNvSpPr>
          <p:nvPr>
            <p:ph type="ftr" idx="133"/>
          </p:nvPr>
        </p:nvSpPr>
        <p:spPr/>
        <p:txBody>
          <a:bodyPr/>
          <a:p>
            <a:r>
              <a:t>Footer</a:t>
            </a:r>
          </a:p>
        </p:txBody>
      </p:sp>
      <p:sp>
        <p:nvSpPr>
          <p:cNvPr id="3" name="PlaceHolder 2"/>
          <p:cNvSpPr>
            <a:spLocks noGrp="1"/>
          </p:cNvSpPr>
          <p:nvPr>
            <p:ph type="sldNum" idx="134"/>
          </p:nvPr>
        </p:nvSpPr>
        <p:spPr/>
        <p:txBody>
          <a:bodyPr/>
          <a:p>
            <a:fld id="{A53A45AC-8FBB-4D4A-8AC8-8E1CD830C387}" type="slidenum">
              <a:t>&lt;#&gt;</a:t>
            </a:fld>
          </a:p>
        </p:txBody>
      </p:sp>
      <p:sp>
        <p:nvSpPr>
          <p:cNvPr id="4" name="PlaceHolder 3"/>
          <p:cNvSpPr>
            <a:spLocks noGrp="1"/>
          </p:cNvSpPr>
          <p:nvPr>
            <p:ph type="dt" idx="135"/>
          </p:nvPr>
        </p:nvSpPr>
        <p:spPr/>
        <p:txBody>
          <a:bodyPr/>
          <a:p>
            <a:r>
              <a:rPr lang="en-U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7">
    <p:spTree>
      <p:nvGrpSpPr>
        <p:cNvPr id="1" name=""/>
        <p:cNvGrpSpPr/>
        <p:nvPr/>
      </p:nvGrpSpPr>
      <p:grpSpPr>
        <a:xfrm>
          <a:off x="0" y="0"/>
          <a:ext cx="0" cy="0"/>
          <a:chOff x="0" y="0"/>
          <a:chExt cx="0" cy="0"/>
        </a:xfrm>
      </p:grpSpPr>
      <p:sp>
        <p:nvSpPr>
          <p:cNvPr id="2" name="PlaceHolder 1"/>
          <p:cNvSpPr>
            <a:spLocks noGrp="1"/>
          </p:cNvSpPr>
          <p:nvPr>
            <p:ph type="ftr" idx="136"/>
          </p:nvPr>
        </p:nvSpPr>
        <p:spPr/>
        <p:txBody>
          <a:bodyPr/>
          <a:p>
            <a:r>
              <a:t>Footer</a:t>
            </a:r>
          </a:p>
        </p:txBody>
      </p:sp>
      <p:sp>
        <p:nvSpPr>
          <p:cNvPr id="3" name="PlaceHolder 2"/>
          <p:cNvSpPr>
            <a:spLocks noGrp="1"/>
          </p:cNvSpPr>
          <p:nvPr>
            <p:ph type="sldNum" idx="137"/>
          </p:nvPr>
        </p:nvSpPr>
        <p:spPr/>
        <p:txBody>
          <a:bodyPr/>
          <a:p>
            <a:fld id="{0E9F9EC4-5BC4-4946-884F-125BBD2F2633}" type="slidenum">
              <a:t>&lt;#&gt;</a:t>
            </a:fld>
          </a:p>
        </p:txBody>
      </p:sp>
      <p:sp>
        <p:nvSpPr>
          <p:cNvPr id="4" name="PlaceHolder 3"/>
          <p:cNvSpPr>
            <a:spLocks noGrp="1"/>
          </p:cNvSpPr>
          <p:nvPr>
            <p:ph type="dt" idx="138"/>
          </p:nvPr>
        </p:nvSpPr>
        <p:spPr/>
        <p:txBody>
          <a:bodyPr/>
          <a:p>
            <a:r>
              <a:rPr lang="en-U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Section Header">
    <p:spTree>
      <p:nvGrpSpPr>
        <p:cNvPr id="1" name=""/>
        <p:cNvGrpSpPr/>
        <p:nvPr/>
      </p:nvGrpSpPr>
      <p:grpSpPr>
        <a:xfrm>
          <a:off x="0" y="0"/>
          <a:ext cx="0" cy="0"/>
          <a:chOff x="0" y="0"/>
          <a:chExt cx="0" cy="0"/>
        </a:xfrm>
      </p:grpSpPr>
      <p:sp>
        <p:nvSpPr>
          <p:cNvPr id="2" name="PlaceHolder 1"/>
          <p:cNvSpPr>
            <a:spLocks noGrp="1"/>
          </p:cNvSpPr>
          <p:nvPr>
            <p:ph type="ftr" idx="139"/>
          </p:nvPr>
        </p:nvSpPr>
        <p:spPr/>
        <p:txBody>
          <a:bodyPr/>
          <a:p>
            <a:r>
              <a:t>Footer</a:t>
            </a:r>
          </a:p>
        </p:txBody>
      </p:sp>
      <p:sp>
        <p:nvSpPr>
          <p:cNvPr id="3" name="PlaceHolder 2"/>
          <p:cNvSpPr>
            <a:spLocks noGrp="1"/>
          </p:cNvSpPr>
          <p:nvPr>
            <p:ph type="sldNum" idx="140"/>
          </p:nvPr>
        </p:nvSpPr>
        <p:spPr/>
        <p:txBody>
          <a:bodyPr/>
          <a:p>
            <a:fld id="{45044041-A321-4628-A052-59981E036B76}" type="slidenum">
              <a:t>&lt;#&gt;</a:t>
            </a:fld>
          </a:p>
        </p:txBody>
      </p:sp>
      <p:sp>
        <p:nvSpPr>
          <p:cNvPr id="4" name="PlaceHolder 3"/>
          <p:cNvSpPr>
            <a:spLocks noGrp="1"/>
          </p:cNvSpPr>
          <p:nvPr>
            <p:ph type="dt" idx="141"/>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wo Content">
    <p:spTree>
      <p:nvGrpSpPr>
        <p:cNvPr id="1" name=""/>
        <p:cNvGrpSpPr/>
        <p:nvPr/>
      </p:nvGrpSpPr>
      <p:grpSpPr>
        <a:xfrm>
          <a:off x="0" y="0"/>
          <a:ext cx="0" cy="0"/>
          <a:chOff x="0" y="0"/>
          <a:chExt cx="0" cy="0"/>
        </a:xfrm>
      </p:grpSpPr>
      <p:sp>
        <p:nvSpPr>
          <p:cNvPr id="2" name="PlaceHolder 1"/>
          <p:cNvSpPr>
            <a:spLocks noGrp="1"/>
          </p:cNvSpPr>
          <p:nvPr>
            <p:ph type="ftr" idx="142"/>
          </p:nvPr>
        </p:nvSpPr>
        <p:spPr/>
        <p:txBody>
          <a:bodyPr/>
          <a:p>
            <a:r>
              <a:t>Footer</a:t>
            </a:r>
          </a:p>
        </p:txBody>
      </p:sp>
      <p:sp>
        <p:nvSpPr>
          <p:cNvPr id="3" name="PlaceHolder 2"/>
          <p:cNvSpPr>
            <a:spLocks noGrp="1"/>
          </p:cNvSpPr>
          <p:nvPr>
            <p:ph type="sldNum" idx="143"/>
          </p:nvPr>
        </p:nvSpPr>
        <p:spPr/>
        <p:txBody>
          <a:bodyPr/>
          <a:p>
            <a:fld id="{BD882885-011F-468D-A23D-88C7920BB47C}" type="slidenum">
              <a:t>&lt;#&gt;</a:t>
            </a:fld>
          </a:p>
        </p:txBody>
      </p:sp>
      <p:sp>
        <p:nvSpPr>
          <p:cNvPr id="4" name="PlaceHolder 3"/>
          <p:cNvSpPr>
            <a:spLocks noGrp="1"/>
          </p:cNvSpPr>
          <p:nvPr>
            <p:ph type="dt" idx="144"/>
          </p:nvPr>
        </p:nvSpPr>
        <p:spPr/>
        <p:txBody>
          <a:bodyPr/>
          <a:p>
            <a:r>
              <a:rPr lang="en-US"/>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Comparison">
    <p:spTree>
      <p:nvGrpSpPr>
        <p:cNvPr id="1" name=""/>
        <p:cNvGrpSpPr/>
        <p:nvPr/>
      </p:nvGrpSpPr>
      <p:grpSpPr>
        <a:xfrm>
          <a:off x="0" y="0"/>
          <a:ext cx="0" cy="0"/>
          <a:chOff x="0" y="0"/>
          <a:chExt cx="0" cy="0"/>
        </a:xfrm>
      </p:grpSpPr>
      <p:sp>
        <p:nvSpPr>
          <p:cNvPr id="2" name="PlaceHolder 1"/>
          <p:cNvSpPr>
            <a:spLocks noGrp="1"/>
          </p:cNvSpPr>
          <p:nvPr>
            <p:ph type="ftr" idx="145"/>
          </p:nvPr>
        </p:nvSpPr>
        <p:spPr/>
        <p:txBody>
          <a:bodyPr/>
          <a:p>
            <a:r>
              <a:t>Footer</a:t>
            </a:r>
          </a:p>
        </p:txBody>
      </p:sp>
      <p:sp>
        <p:nvSpPr>
          <p:cNvPr id="3" name="PlaceHolder 2"/>
          <p:cNvSpPr>
            <a:spLocks noGrp="1"/>
          </p:cNvSpPr>
          <p:nvPr>
            <p:ph type="sldNum" idx="146"/>
          </p:nvPr>
        </p:nvSpPr>
        <p:spPr/>
        <p:txBody>
          <a:bodyPr/>
          <a:p>
            <a:fld id="{C4550C16-31E0-4A9C-954E-2F22C1317F5D}" type="slidenum">
              <a:t>&lt;#&gt;</a:t>
            </a:fld>
          </a:p>
        </p:txBody>
      </p:sp>
      <p:sp>
        <p:nvSpPr>
          <p:cNvPr id="4" name="PlaceHolder 3"/>
          <p:cNvSpPr>
            <a:spLocks noGrp="1"/>
          </p:cNvSpPr>
          <p:nvPr>
            <p:ph type="dt" idx="147"/>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14B781C5-38DE-4EF3-80AD-E2F0BE894399}" type="slidenum">
              <a:t>&lt;#&gt;</a:t>
            </a:fld>
          </a:p>
        </p:txBody>
      </p:sp>
      <p:sp>
        <p:nvSpPr>
          <p:cNvPr id="4" name="PlaceHolder 3"/>
          <p:cNvSpPr>
            <a:spLocks noGrp="1"/>
          </p:cNvSpPr>
          <p:nvPr>
            <p:ph type="dt" idx="15"/>
          </p:nvPr>
        </p:nvSpPr>
        <p:spPr/>
        <p:txBody>
          <a:bodyPr/>
          <a:p>
            <a:r>
              <a:rPr lang="en-US"/>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8">
    <p:spTree>
      <p:nvGrpSpPr>
        <p:cNvPr id="1" name=""/>
        <p:cNvGrpSpPr/>
        <p:nvPr/>
      </p:nvGrpSpPr>
      <p:grpSpPr>
        <a:xfrm>
          <a:off x="0" y="0"/>
          <a:ext cx="0" cy="0"/>
          <a:chOff x="0" y="0"/>
          <a:chExt cx="0" cy="0"/>
        </a:xfrm>
      </p:grpSpPr>
      <p:sp>
        <p:nvSpPr>
          <p:cNvPr id="2" name="PlaceHolder 1"/>
          <p:cNvSpPr>
            <a:spLocks noGrp="1"/>
          </p:cNvSpPr>
          <p:nvPr>
            <p:ph type="ftr" idx="148"/>
          </p:nvPr>
        </p:nvSpPr>
        <p:spPr/>
        <p:txBody>
          <a:bodyPr/>
          <a:p>
            <a:r>
              <a:t>Footer</a:t>
            </a:r>
          </a:p>
        </p:txBody>
      </p:sp>
      <p:sp>
        <p:nvSpPr>
          <p:cNvPr id="3" name="PlaceHolder 2"/>
          <p:cNvSpPr>
            <a:spLocks noGrp="1"/>
          </p:cNvSpPr>
          <p:nvPr>
            <p:ph type="sldNum" idx="149"/>
          </p:nvPr>
        </p:nvSpPr>
        <p:spPr/>
        <p:txBody>
          <a:bodyPr/>
          <a:p>
            <a:fld id="{99251FCB-5184-48BE-A6D4-47972A2594A1}" type="slidenum">
              <a:t>&lt;#&gt;</a:t>
            </a:fld>
          </a:p>
        </p:txBody>
      </p:sp>
      <p:sp>
        <p:nvSpPr>
          <p:cNvPr id="4" name="PlaceHolder 3"/>
          <p:cNvSpPr>
            <a:spLocks noGrp="1"/>
          </p:cNvSpPr>
          <p:nvPr>
            <p:ph type="dt" idx="150"/>
          </p:nvPr>
        </p:nvSpPr>
        <p:spPr/>
        <p:txBody>
          <a:bodyPr/>
          <a:p>
            <a:r>
              <a:rPr lang="en-US"/>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9">
    <p:spTree>
      <p:nvGrpSpPr>
        <p:cNvPr id="1" name=""/>
        <p:cNvGrpSpPr/>
        <p:nvPr/>
      </p:nvGrpSpPr>
      <p:grpSpPr>
        <a:xfrm>
          <a:off x="0" y="0"/>
          <a:ext cx="0" cy="0"/>
          <a:chOff x="0" y="0"/>
          <a:chExt cx="0" cy="0"/>
        </a:xfrm>
      </p:grpSpPr>
      <p:sp>
        <p:nvSpPr>
          <p:cNvPr id="2" name="PlaceHolder 1"/>
          <p:cNvSpPr>
            <a:spLocks noGrp="1"/>
          </p:cNvSpPr>
          <p:nvPr>
            <p:ph type="ftr" idx="151"/>
          </p:nvPr>
        </p:nvSpPr>
        <p:spPr/>
        <p:txBody>
          <a:bodyPr/>
          <a:p>
            <a:r>
              <a:t>Footer</a:t>
            </a:r>
          </a:p>
        </p:txBody>
      </p:sp>
      <p:sp>
        <p:nvSpPr>
          <p:cNvPr id="3" name="PlaceHolder 2"/>
          <p:cNvSpPr>
            <a:spLocks noGrp="1"/>
          </p:cNvSpPr>
          <p:nvPr>
            <p:ph type="sldNum" idx="152"/>
          </p:nvPr>
        </p:nvSpPr>
        <p:spPr/>
        <p:txBody>
          <a:bodyPr/>
          <a:p>
            <a:fld id="{F321FAA4-A118-407A-81D8-6759F41FF130}" type="slidenum">
              <a:t>&lt;#&gt;</a:t>
            </a:fld>
          </a:p>
        </p:txBody>
      </p:sp>
      <p:sp>
        <p:nvSpPr>
          <p:cNvPr id="4" name="PlaceHolder 3"/>
          <p:cNvSpPr>
            <a:spLocks noGrp="1"/>
          </p:cNvSpPr>
          <p:nvPr>
            <p:ph type="dt" idx="153"/>
          </p:nvPr>
        </p:nvSpPr>
        <p:spPr/>
        <p:txBody>
          <a:bodyPr/>
          <a:p>
            <a:r>
              <a:rPr lang="en-US"/>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Content with Caption">
    <p:spTree>
      <p:nvGrpSpPr>
        <p:cNvPr id="1" name=""/>
        <p:cNvGrpSpPr/>
        <p:nvPr/>
      </p:nvGrpSpPr>
      <p:grpSpPr>
        <a:xfrm>
          <a:off x="0" y="0"/>
          <a:ext cx="0" cy="0"/>
          <a:chOff x="0" y="0"/>
          <a:chExt cx="0" cy="0"/>
        </a:xfrm>
      </p:grpSpPr>
      <p:sp>
        <p:nvSpPr>
          <p:cNvPr id="2" name="PlaceHolder 1"/>
          <p:cNvSpPr>
            <a:spLocks noGrp="1"/>
          </p:cNvSpPr>
          <p:nvPr>
            <p:ph type="ftr" idx="154"/>
          </p:nvPr>
        </p:nvSpPr>
        <p:spPr/>
        <p:txBody>
          <a:bodyPr/>
          <a:p>
            <a:r>
              <a:t>Footer</a:t>
            </a:r>
          </a:p>
        </p:txBody>
      </p:sp>
      <p:sp>
        <p:nvSpPr>
          <p:cNvPr id="3" name="PlaceHolder 2"/>
          <p:cNvSpPr>
            <a:spLocks noGrp="1"/>
          </p:cNvSpPr>
          <p:nvPr>
            <p:ph type="sldNum" idx="155"/>
          </p:nvPr>
        </p:nvSpPr>
        <p:spPr/>
        <p:txBody>
          <a:bodyPr/>
          <a:p>
            <a:fld id="{75E2E887-1CFC-4D84-A21C-91417C98D377}" type="slidenum">
              <a:t>&lt;#&gt;</a:t>
            </a:fld>
          </a:p>
        </p:txBody>
      </p:sp>
      <p:sp>
        <p:nvSpPr>
          <p:cNvPr id="4" name="PlaceHolder 3"/>
          <p:cNvSpPr>
            <a:spLocks noGrp="1"/>
          </p:cNvSpPr>
          <p:nvPr>
            <p:ph type="dt" idx="156"/>
          </p:nvPr>
        </p:nvSpPr>
        <p:spPr/>
        <p:txBody>
          <a:bodyPr/>
          <a:p>
            <a:r>
              <a:rPr lang="en-US"/>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Content with Caption">
    <p:spTree>
      <p:nvGrpSpPr>
        <p:cNvPr id="1" name=""/>
        <p:cNvGrpSpPr/>
        <p:nvPr/>
      </p:nvGrpSpPr>
      <p:grpSpPr>
        <a:xfrm>
          <a:off x="0" y="0"/>
          <a:ext cx="0" cy="0"/>
          <a:chOff x="0" y="0"/>
          <a:chExt cx="0" cy="0"/>
        </a:xfrm>
      </p:grpSpPr>
      <p:sp>
        <p:nvSpPr>
          <p:cNvPr id="2" name="PlaceHolder 1"/>
          <p:cNvSpPr>
            <a:spLocks noGrp="1"/>
          </p:cNvSpPr>
          <p:nvPr>
            <p:ph type="ftr" idx="157"/>
          </p:nvPr>
        </p:nvSpPr>
        <p:spPr/>
        <p:txBody>
          <a:bodyPr/>
          <a:p>
            <a:r>
              <a:t>Footer</a:t>
            </a:r>
          </a:p>
        </p:txBody>
      </p:sp>
      <p:sp>
        <p:nvSpPr>
          <p:cNvPr id="3" name="PlaceHolder 2"/>
          <p:cNvSpPr>
            <a:spLocks noGrp="1"/>
          </p:cNvSpPr>
          <p:nvPr>
            <p:ph type="sldNum" idx="158"/>
          </p:nvPr>
        </p:nvSpPr>
        <p:spPr/>
        <p:txBody>
          <a:bodyPr/>
          <a:p>
            <a:fld id="{E3BFBA6A-EB9C-4105-8705-BE78603CF568}" type="slidenum">
              <a:t>&lt;#&gt;</a:t>
            </a:fld>
          </a:p>
        </p:txBody>
      </p:sp>
      <p:sp>
        <p:nvSpPr>
          <p:cNvPr id="4" name="PlaceHolder 3"/>
          <p:cNvSpPr>
            <a:spLocks noGrp="1"/>
          </p:cNvSpPr>
          <p:nvPr>
            <p:ph type="dt" idx="159"/>
          </p:nvPr>
        </p:nvSpPr>
        <p:spPr/>
        <p:txBody>
          <a:bodyPr/>
          <a:p>
            <a:r>
              <a:rPr lang="en-US"/>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0">
    <p:spTree>
      <p:nvGrpSpPr>
        <p:cNvPr id="1" name=""/>
        <p:cNvGrpSpPr/>
        <p:nvPr/>
      </p:nvGrpSpPr>
      <p:grpSpPr>
        <a:xfrm>
          <a:off x="0" y="0"/>
          <a:ext cx="0" cy="0"/>
          <a:chOff x="0" y="0"/>
          <a:chExt cx="0" cy="0"/>
        </a:xfrm>
      </p:grpSpPr>
      <p:sp>
        <p:nvSpPr>
          <p:cNvPr id="2" name="PlaceHolder 1"/>
          <p:cNvSpPr>
            <a:spLocks noGrp="1"/>
          </p:cNvSpPr>
          <p:nvPr>
            <p:ph type="ftr" idx="160"/>
          </p:nvPr>
        </p:nvSpPr>
        <p:spPr/>
        <p:txBody>
          <a:bodyPr/>
          <a:p>
            <a:r>
              <a:t>Footer</a:t>
            </a:r>
          </a:p>
        </p:txBody>
      </p:sp>
      <p:sp>
        <p:nvSpPr>
          <p:cNvPr id="3" name="PlaceHolder 2"/>
          <p:cNvSpPr>
            <a:spLocks noGrp="1"/>
          </p:cNvSpPr>
          <p:nvPr>
            <p:ph type="sldNum" idx="161"/>
          </p:nvPr>
        </p:nvSpPr>
        <p:spPr/>
        <p:txBody>
          <a:bodyPr/>
          <a:p>
            <a:fld id="{DC58B42E-DDF4-4081-B9D5-A62FC9E0DBD4}" type="slidenum">
              <a:t>&lt;#&gt;</a:t>
            </a:fld>
          </a:p>
        </p:txBody>
      </p:sp>
      <p:sp>
        <p:nvSpPr>
          <p:cNvPr id="4" name="PlaceHolder 3"/>
          <p:cNvSpPr>
            <a:spLocks noGrp="1"/>
          </p:cNvSpPr>
          <p:nvPr>
            <p:ph type="dt" idx="162"/>
          </p:nvPr>
        </p:nvSpPr>
        <p:spPr/>
        <p:txBody>
          <a:bodyPr/>
          <a:p>
            <a:r>
              <a:rPr lang="en-US"/>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1">
    <p:spTree>
      <p:nvGrpSpPr>
        <p:cNvPr id="1" name=""/>
        <p:cNvGrpSpPr/>
        <p:nvPr/>
      </p:nvGrpSpPr>
      <p:grpSpPr>
        <a:xfrm>
          <a:off x="0" y="0"/>
          <a:ext cx="0" cy="0"/>
          <a:chOff x="0" y="0"/>
          <a:chExt cx="0" cy="0"/>
        </a:xfrm>
      </p:grpSpPr>
      <p:sp>
        <p:nvSpPr>
          <p:cNvPr id="2" name="PlaceHolder 1"/>
          <p:cNvSpPr>
            <a:spLocks noGrp="1"/>
          </p:cNvSpPr>
          <p:nvPr>
            <p:ph type="ftr" idx="163"/>
          </p:nvPr>
        </p:nvSpPr>
        <p:spPr/>
        <p:txBody>
          <a:bodyPr/>
          <a:p>
            <a:r>
              <a:t>Footer</a:t>
            </a:r>
          </a:p>
        </p:txBody>
      </p:sp>
      <p:sp>
        <p:nvSpPr>
          <p:cNvPr id="3" name="PlaceHolder 2"/>
          <p:cNvSpPr>
            <a:spLocks noGrp="1"/>
          </p:cNvSpPr>
          <p:nvPr>
            <p:ph type="sldNum" idx="164"/>
          </p:nvPr>
        </p:nvSpPr>
        <p:spPr/>
        <p:txBody>
          <a:bodyPr/>
          <a:p>
            <a:fld id="{5D2E4D22-B58F-4A38-88DE-509081863A7F}" type="slidenum">
              <a:t>&lt;#&gt;</a:t>
            </a:fld>
          </a:p>
        </p:txBody>
      </p:sp>
      <p:sp>
        <p:nvSpPr>
          <p:cNvPr id="4" name="PlaceHolder 3"/>
          <p:cNvSpPr>
            <a:spLocks noGrp="1"/>
          </p:cNvSpPr>
          <p:nvPr>
            <p:ph type="dt" idx="165"/>
          </p:nvPr>
        </p:nvSpPr>
        <p:spPr/>
        <p:txBody>
          <a:bodyPr/>
          <a:p>
            <a:r>
              <a:rPr lang="en-US"/>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2">
    <p:spTree>
      <p:nvGrpSpPr>
        <p:cNvPr id="1" name=""/>
        <p:cNvGrpSpPr/>
        <p:nvPr/>
      </p:nvGrpSpPr>
      <p:grpSpPr>
        <a:xfrm>
          <a:off x="0" y="0"/>
          <a:ext cx="0" cy="0"/>
          <a:chOff x="0" y="0"/>
          <a:chExt cx="0" cy="0"/>
        </a:xfrm>
      </p:grpSpPr>
      <p:sp>
        <p:nvSpPr>
          <p:cNvPr id="2" name="PlaceHolder 1"/>
          <p:cNvSpPr>
            <a:spLocks noGrp="1"/>
          </p:cNvSpPr>
          <p:nvPr>
            <p:ph type="ftr" idx="166"/>
          </p:nvPr>
        </p:nvSpPr>
        <p:spPr/>
        <p:txBody>
          <a:bodyPr/>
          <a:p>
            <a:r>
              <a:t>Footer</a:t>
            </a:r>
          </a:p>
        </p:txBody>
      </p:sp>
      <p:sp>
        <p:nvSpPr>
          <p:cNvPr id="3" name="PlaceHolder 2"/>
          <p:cNvSpPr>
            <a:spLocks noGrp="1"/>
          </p:cNvSpPr>
          <p:nvPr>
            <p:ph type="sldNum" idx="167"/>
          </p:nvPr>
        </p:nvSpPr>
        <p:spPr/>
        <p:txBody>
          <a:bodyPr/>
          <a:p>
            <a:fld id="{3BBC9CD2-B25C-4721-8BE2-2C05F273C5BC}" type="slidenum">
              <a:t>&lt;#&gt;</a:t>
            </a:fld>
          </a:p>
        </p:txBody>
      </p:sp>
      <p:sp>
        <p:nvSpPr>
          <p:cNvPr id="4" name="PlaceHolder 3"/>
          <p:cNvSpPr>
            <a:spLocks noGrp="1"/>
          </p:cNvSpPr>
          <p:nvPr>
            <p:ph type="dt" idx="168"/>
          </p:nvPr>
        </p:nvSpPr>
        <p:spPr/>
        <p:txBody>
          <a:bodyPr/>
          <a:p>
            <a:r>
              <a:rPr lang="en-US"/>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3">
    <p:spTree>
      <p:nvGrpSpPr>
        <p:cNvPr id="1" name=""/>
        <p:cNvGrpSpPr/>
        <p:nvPr/>
      </p:nvGrpSpPr>
      <p:grpSpPr>
        <a:xfrm>
          <a:off x="0" y="0"/>
          <a:ext cx="0" cy="0"/>
          <a:chOff x="0" y="0"/>
          <a:chExt cx="0" cy="0"/>
        </a:xfrm>
      </p:grpSpPr>
      <p:sp>
        <p:nvSpPr>
          <p:cNvPr id="2" name="PlaceHolder 1"/>
          <p:cNvSpPr>
            <a:spLocks noGrp="1"/>
          </p:cNvSpPr>
          <p:nvPr>
            <p:ph type="ftr" idx="169"/>
          </p:nvPr>
        </p:nvSpPr>
        <p:spPr/>
        <p:txBody>
          <a:bodyPr/>
          <a:p>
            <a:r>
              <a:t>Footer</a:t>
            </a:r>
          </a:p>
        </p:txBody>
      </p:sp>
      <p:sp>
        <p:nvSpPr>
          <p:cNvPr id="3" name="PlaceHolder 2"/>
          <p:cNvSpPr>
            <a:spLocks noGrp="1"/>
          </p:cNvSpPr>
          <p:nvPr>
            <p:ph type="sldNum" idx="170"/>
          </p:nvPr>
        </p:nvSpPr>
        <p:spPr/>
        <p:txBody>
          <a:bodyPr/>
          <a:p>
            <a:fld id="{00C0DE2E-7445-438C-ABFE-D090E06A09E5}" type="slidenum">
              <a:t>&lt;#&gt;</a:t>
            </a:fld>
          </a:p>
        </p:txBody>
      </p:sp>
      <p:sp>
        <p:nvSpPr>
          <p:cNvPr id="4" name="PlaceHolder 3"/>
          <p:cNvSpPr>
            <a:spLocks noGrp="1"/>
          </p:cNvSpPr>
          <p:nvPr>
            <p:ph type="dt" idx="171"/>
          </p:nvPr>
        </p:nvSpPr>
        <p:spPr/>
        <p:txBody>
          <a:bodyPr/>
          <a:p>
            <a:r>
              <a:rPr lang="en-US"/>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4">
    <p:spTree>
      <p:nvGrpSpPr>
        <p:cNvPr id="1" name=""/>
        <p:cNvGrpSpPr/>
        <p:nvPr/>
      </p:nvGrpSpPr>
      <p:grpSpPr>
        <a:xfrm>
          <a:off x="0" y="0"/>
          <a:ext cx="0" cy="0"/>
          <a:chOff x="0" y="0"/>
          <a:chExt cx="0" cy="0"/>
        </a:xfrm>
      </p:grpSpPr>
      <p:sp>
        <p:nvSpPr>
          <p:cNvPr id="2" name="PlaceHolder 1"/>
          <p:cNvSpPr>
            <a:spLocks noGrp="1"/>
          </p:cNvSpPr>
          <p:nvPr>
            <p:ph type="ftr" idx="172"/>
          </p:nvPr>
        </p:nvSpPr>
        <p:spPr/>
        <p:txBody>
          <a:bodyPr/>
          <a:p>
            <a:r>
              <a:t>Footer</a:t>
            </a:r>
          </a:p>
        </p:txBody>
      </p:sp>
      <p:sp>
        <p:nvSpPr>
          <p:cNvPr id="3" name="PlaceHolder 2"/>
          <p:cNvSpPr>
            <a:spLocks noGrp="1"/>
          </p:cNvSpPr>
          <p:nvPr>
            <p:ph type="sldNum" idx="173"/>
          </p:nvPr>
        </p:nvSpPr>
        <p:spPr/>
        <p:txBody>
          <a:bodyPr/>
          <a:p>
            <a:fld id="{8A5CCE7D-93B7-45D3-BEB6-72C8BF2BE8F9}" type="slidenum">
              <a:t>&lt;#&gt;</a:t>
            </a:fld>
          </a:p>
        </p:txBody>
      </p:sp>
      <p:sp>
        <p:nvSpPr>
          <p:cNvPr id="4" name="PlaceHolder 3"/>
          <p:cNvSpPr>
            <a:spLocks noGrp="1"/>
          </p:cNvSpPr>
          <p:nvPr>
            <p:ph type="dt" idx="174"/>
          </p:nvPr>
        </p:nvSpPr>
        <p:spPr/>
        <p:txBody>
          <a:bodyPr/>
          <a:p>
            <a:r>
              <a:rPr lang="en-US"/>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5">
    <p:spTree>
      <p:nvGrpSpPr>
        <p:cNvPr id="1" name=""/>
        <p:cNvGrpSpPr/>
        <p:nvPr/>
      </p:nvGrpSpPr>
      <p:grpSpPr>
        <a:xfrm>
          <a:off x="0" y="0"/>
          <a:ext cx="0" cy="0"/>
          <a:chOff x="0" y="0"/>
          <a:chExt cx="0" cy="0"/>
        </a:xfrm>
      </p:grpSpPr>
      <p:sp>
        <p:nvSpPr>
          <p:cNvPr id="2" name="PlaceHolder 1"/>
          <p:cNvSpPr>
            <a:spLocks noGrp="1"/>
          </p:cNvSpPr>
          <p:nvPr>
            <p:ph type="ftr" idx="175"/>
          </p:nvPr>
        </p:nvSpPr>
        <p:spPr/>
        <p:txBody>
          <a:bodyPr/>
          <a:p>
            <a:r>
              <a:t>Footer</a:t>
            </a:r>
          </a:p>
        </p:txBody>
      </p:sp>
      <p:sp>
        <p:nvSpPr>
          <p:cNvPr id="3" name="PlaceHolder 2"/>
          <p:cNvSpPr>
            <a:spLocks noGrp="1"/>
          </p:cNvSpPr>
          <p:nvPr>
            <p:ph type="sldNum" idx="176"/>
          </p:nvPr>
        </p:nvSpPr>
        <p:spPr/>
        <p:txBody>
          <a:bodyPr/>
          <a:p>
            <a:fld id="{60A2B2B6-2604-4683-8614-82C160DA61FC}" type="slidenum">
              <a:t>&lt;#&gt;</a:t>
            </a:fld>
          </a:p>
        </p:txBody>
      </p:sp>
      <p:sp>
        <p:nvSpPr>
          <p:cNvPr id="4" name="PlaceHolder 3"/>
          <p:cNvSpPr>
            <a:spLocks noGrp="1"/>
          </p:cNvSpPr>
          <p:nvPr>
            <p:ph type="dt" idx="177"/>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 Content">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6300D6E6-E6CF-4F8A-B238-5A34ACBC5114}" type="slidenum">
              <a:t>&lt;#&gt;</a:t>
            </a:fld>
          </a:p>
        </p:txBody>
      </p:sp>
      <p:sp>
        <p:nvSpPr>
          <p:cNvPr id="4" name="PlaceHolder 3"/>
          <p:cNvSpPr>
            <a:spLocks noGrp="1"/>
          </p:cNvSpPr>
          <p:nvPr>
            <p:ph type="dt" idx="18"/>
          </p:nvPr>
        </p:nvSpPr>
        <p:spPr/>
        <p:txBody>
          <a:bodyPr/>
          <a:p>
            <a:r>
              <a:rPr lang="en-US"/>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6">
    <p:spTree>
      <p:nvGrpSpPr>
        <p:cNvPr id="1" name=""/>
        <p:cNvGrpSpPr/>
        <p:nvPr/>
      </p:nvGrpSpPr>
      <p:grpSpPr>
        <a:xfrm>
          <a:off x="0" y="0"/>
          <a:ext cx="0" cy="0"/>
          <a:chOff x="0" y="0"/>
          <a:chExt cx="0" cy="0"/>
        </a:xfrm>
      </p:grpSpPr>
      <p:sp>
        <p:nvSpPr>
          <p:cNvPr id="2" name="PlaceHolder 1"/>
          <p:cNvSpPr>
            <a:spLocks noGrp="1"/>
          </p:cNvSpPr>
          <p:nvPr>
            <p:ph type="ftr" idx="178"/>
          </p:nvPr>
        </p:nvSpPr>
        <p:spPr/>
        <p:txBody>
          <a:bodyPr/>
          <a:p>
            <a:r>
              <a:t>Footer</a:t>
            </a:r>
          </a:p>
        </p:txBody>
      </p:sp>
      <p:sp>
        <p:nvSpPr>
          <p:cNvPr id="3" name="PlaceHolder 2"/>
          <p:cNvSpPr>
            <a:spLocks noGrp="1"/>
          </p:cNvSpPr>
          <p:nvPr>
            <p:ph type="sldNum" idx="179"/>
          </p:nvPr>
        </p:nvSpPr>
        <p:spPr/>
        <p:txBody>
          <a:bodyPr/>
          <a:p>
            <a:fld id="{B3258E94-6CC8-4F32-BA89-BDA413B1497D}" type="slidenum">
              <a:t>&lt;#&gt;</a:t>
            </a:fld>
          </a:p>
        </p:txBody>
      </p:sp>
      <p:sp>
        <p:nvSpPr>
          <p:cNvPr id="4" name="PlaceHolder 3"/>
          <p:cNvSpPr>
            <a:spLocks noGrp="1"/>
          </p:cNvSpPr>
          <p:nvPr>
            <p:ph type="dt" idx="180"/>
          </p:nvPr>
        </p:nvSpPr>
        <p:spPr/>
        <p:txBody>
          <a:bodyPr/>
          <a:p>
            <a:r>
              <a:rPr lang="en-US"/>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181"/>
          </p:nvPr>
        </p:nvSpPr>
        <p:spPr/>
        <p:txBody>
          <a:bodyPr/>
          <a:p>
            <a:r>
              <a:t>Footer</a:t>
            </a:r>
          </a:p>
        </p:txBody>
      </p:sp>
      <p:sp>
        <p:nvSpPr>
          <p:cNvPr id="3" name="PlaceHolder 2"/>
          <p:cNvSpPr>
            <a:spLocks noGrp="1"/>
          </p:cNvSpPr>
          <p:nvPr>
            <p:ph type="sldNum" idx="182"/>
          </p:nvPr>
        </p:nvSpPr>
        <p:spPr/>
        <p:txBody>
          <a:bodyPr/>
          <a:p>
            <a:fld id="{F5B90CB0-D992-42C8-A324-B1C33B99248E}" type="slidenum">
              <a:t>&lt;#&gt;</a:t>
            </a:fld>
          </a:p>
        </p:txBody>
      </p:sp>
      <p:sp>
        <p:nvSpPr>
          <p:cNvPr id="4" name="PlaceHolder 3"/>
          <p:cNvSpPr>
            <a:spLocks noGrp="1"/>
          </p:cNvSpPr>
          <p:nvPr>
            <p:ph type="dt" idx="18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FFA43158-3F30-4BB0-82D1-FA0B7E0ABF3A}" type="slidenum">
              <a:t>&lt;#&gt;</a:t>
            </a:fld>
          </a:p>
        </p:txBody>
      </p:sp>
      <p:sp>
        <p:nvSpPr>
          <p:cNvPr id="4" name="PlaceHolder 3"/>
          <p:cNvSpPr>
            <a:spLocks noGrp="1"/>
          </p:cNvSpPr>
          <p:nvPr>
            <p:ph type="dt" idx="2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81DE4953-5DC1-4591-8989-F093D24AF9F9}" type="slidenum">
              <a:t>&lt;#&gt;</a:t>
            </a:fld>
          </a:p>
        </p:txBody>
      </p:sp>
      <p:sp>
        <p:nvSpPr>
          <p:cNvPr id="4" name="PlaceHolder 3"/>
          <p:cNvSpPr>
            <a:spLocks noGrp="1"/>
          </p:cNvSpPr>
          <p:nvPr>
            <p:ph type="dt" idx="24"/>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Only">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70A5BF0D-10A1-4CC4-A106-34B63B4DBD54}" type="slidenum">
              <a:t>&lt;#&gt;</a:t>
            </a:fld>
          </a:p>
        </p:txBody>
      </p:sp>
      <p:sp>
        <p:nvSpPr>
          <p:cNvPr id="4" name="PlaceHolder 3"/>
          <p:cNvSpPr>
            <a:spLocks noGrp="1"/>
          </p:cNvSpPr>
          <p:nvPr>
            <p:ph type="dt" idx="27"/>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3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31.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32.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33.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34.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35.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36.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37.xml"/>
</Relationships>
</file>

<file path=ppt/slideMasters/_rels/slideMaster38.xml.rels><?xml version="1.0" encoding="UTF-8"?>
<Relationships xmlns="http://schemas.openxmlformats.org/package/2006/relationships"><Relationship Id="rId1" Type="http://schemas.openxmlformats.org/officeDocument/2006/relationships/theme" Target="../theme/theme38.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38.xml"/>
</Relationships>
</file>

<file path=ppt/slideMasters/_rels/slideMaster39.xml.rels><?xml version="1.0" encoding="UTF-8"?>
<Relationships xmlns="http://schemas.openxmlformats.org/package/2006/relationships"><Relationship Id="rId1" Type="http://schemas.openxmlformats.org/officeDocument/2006/relationships/theme" Target="../theme/theme39.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39.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4.xml"/>
</Relationships>
</file>

<file path=ppt/slideMasters/_rels/slideMaster40.xml.rels><?xml version="1.0" encoding="UTF-8"?>
<Relationships xmlns="http://schemas.openxmlformats.org/package/2006/relationships"><Relationship Id="rId1" Type="http://schemas.openxmlformats.org/officeDocument/2006/relationships/theme" Target="../theme/theme40.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40.xml"/>
</Relationships>
</file>

<file path=ppt/slideMasters/_rels/slideMaster41.xml.rels><?xml version="1.0" encoding="UTF-8"?>
<Relationships xmlns="http://schemas.openxmlformats.org/package/2006/relationships"><Relationship Id="rId1" Type="http://schemas.openxmlformats.org/officeDocument/2006/relationships/theme" Target="../theme/theme41.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41.xml"/>
</Relationships>
</file>

<file path=ppt/slideMasters/_rels/slideMaster42.xml.rels><?xml version="1.0" encoding="UTF-8"?>
<Relationships xmlns="http://schemas.openxmlformats.org/package/2006/relationships"><Relationship Id="rId1" Type="http://schemas.openxmlformats.org/officeDocument/2006/relationships/theme" Target="../theme/theme42.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42.xml"/>
</Relationships>
</file>

<file path=ppt/slideMasters/_rels/slideMaster43.xml.rels><?xml version="1.0" encoding="UTF-8"?>
<Relationships xmlns="http://schemas.openxmlformats.org/package/2006/relationships"><Relationship Id="rId1" Type="http://schemas.openxmlformats.org/officeDocument/2006/relationships/theme" Target="../theme/theme43.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43.xml"/>
</Relationships>
</file>

<file path=ppt/slideMasters/_rels/slideMaster44.xml.rels><?xml version="1.0" encoding="UTF-8"?>
<Relationships xmlns="http://schemas.openxmlformats.org/package/2006/relationships"><Relationship Id="rId1" Type="http://schemas.openxmlformats.org/officeDocument/2006/relationships/theme" Target="../theme/theme44.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44.xml"/>
</Relationships>
</file>

<file path=ppt/slideMasters/_rels/slideMaster45.xml.rels><?xml version="1.0" encoding="UTF-8"?>
<Relationships xmlns="http://schemas.openxmlformats.org/package/2006/relationships"><Relationship Id="rId1" Type="http://schemas.openxmlformats.org/officeDocument/2006/relationships/theme" Target="../theme/theme45.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45.xml"/>
</Relationships>
</file>

<file path=ppt/slideMasters/_rels/slideMaster46.xml.rels><?xml version="1.0" encoding="UTF-8"?>
<Relationships xmlns="http://schemas.openxmlformats.org/package/2006/relationships"><Relationship Id="rId1" Type="http://schemas.openxmlformats.org/officeDocument/2006/relationships/theme" Target="../theme/theme46.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46.xml"/>
</Relationships>
</file>

<file path=ppt/slideMasters/_rels/slideMaster47.xml.rels><?xml version="1.0" encoding="UTF-8"?>
<Relationships xmlns="http://schemas.openxmlformats.org/package/2006/relationships"><Relationship Id="rId1" Type="http://schemas.openxmlformats.org/officeDocument/2006/relationships/theme" Target="../theme/theme47.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47.xml"/>
</Relationships>
</file>

<file path=ppt/slideMasters/_rels/slideMaster48.xml.rels><?xml version="1.0" encoding="UTF-8"?>
<Relationships xmlns="http://schemas.openxmlformats.org/package/2006/relationships"><Relationship Id="rId1" Type="http://schemas.openxmlformats.org/officeDocument/2006/relationships/theme" Target="../theme/theme48.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48.xml"/>
</Relationships>
</file>

<file path=ppt/slideMasters/_rels/slideMaster49.xml.rels><?xml version="1.0" encoding="UTF-8"?>
<Relationships xmlns="http://schemas.openxmlformats.org/package/2006/relationships"><Relationship Id="rId1" Type="http://schemas.openxmlformats.org/officeDocument/2006/relationships/theme" Target="../theme/theme49.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49.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5.xml"/>
</Relationships>
</file>

<file path=ppt/slideMasters/_rels/slideMaster50.xml.rels><?xml version="1.0" encoding="UTF-8"?>
<Relationships xmlns="http://schemas.openxmlformats.org/package/2006/relationships"><Relationship Id="rId1" Type="http://schemas.openxmlformats.org/officeDocument/2006/relationships/theme" Target="../theme/theme50.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0.xml"/>
</Relationships>
</file>

<file path=ppt/slideMasters/_rels/slideMaster51.xml.rels><?xml version="1.0" encoding="UTF-8"?>
<Relationships xmlns="http://schemas.openxmlformats.org/package/2006/relationships"><Relationship Id="rId1" Type="http://schemas.openxmlformats.org/officeDocument/2006/relationships/theme" Target="../theme/theme51.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1.xml"/>
</Relationships>
</file>

<file path=ppt/slideMasters/_rels/slideMaster52.xml.rels><?xml version="1.0" encoding="UTF-8"?>
<Relationships xmlns="http://schemas.openxmlformats.org/package/2006/relationships"><Relationship Id="rId1" Type="http://schemas.openxmlformats.org/officeDocument/2006/relationships/theme" Target="../theme/theme52.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2.xml"/>
</Relationships>
</file>

<file path=ppt/slideMasters/_rels/slideMaster53.xml.rels><?xml version="1.0" encoding="UTF-8"?>
<Relationships xmlns="http://schemas.openxmlformats.org/package/2006/relationships"><Relationship Id="rId1" Type="http://schemas.openxmlformats.org/officeDocument/2006/relationships/theme" Target="../theme/theme53.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3.xml"/>
</Relationships>
</file>

<file path=ppt/slideMasters/_rels/slideMaster54.xml.rels><?xml version="1.0" encoding="UTF-8"?>
<Relationships xmlns="http://schemas.openxmlformats.org/package/2006/relationships"><Relationship Id="rId1" Type="http://schemas.openxmlformats.org/officeDocument/2006/relationships/theme" Target="../theme/theme54.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4.xml"/>
</Relationships>
</file>

<file path=ppt/slideMasters/_rels/slideMaster55.xml.rels><?xml version="1.0" encoding="UTF-8"?>
<Relationships xmlns="http://schemas.openxmlformats.org/package/2006/relationships"><Relationship Id="rId1" Type="http://schemas.openxmlformats.org/officeDocument/2006/relationships/theme" Target="../theme/theme55.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5.xml"/>
</Relationships>
</file>

<file path=ppt/slideMasters/_rels/slideMaster56.xml.rels><?xml version="1.0" encoding="UTF-8"?>
<Relationships xmlns="http://schemas.openxmlformats.org/package/2006/relationships"><Relationship Id="rId1" Type="http://schemas.openxmlformats.org/officeDocument/2006/relationships/theme" Target="../theme/theme56.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6.xml"/>
</Relationships>
</file>

<file path=ppt/slideMasters/_rels/slideMaster57.xml.rels><?xml version="1.0" encoding="UTF-8"?>
<Relationships xmlns="http://schemas.openxmlformats.org/package/2006/relationships"><Relationship Id="rId1" Type="http://schemas.openxmlformats.org/officeDocument/2006/relationships/theme" Target="../theme/theme57.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7.xml"/>
</Relationships>
</file>

<file path=ppt/slideMasters/_rels/slideMaster58.xml.rels><?xml version="1.0" encoding="UTF-8"?>
<Relationships xmlns="http://schemas.openxmlformats.org/package/2006/relationships"><Relationship Id="rId1" Type="http://schemas.openxmlformats.org/officeDocument/2006/relationships/theme" Target="../theme/theme58.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8.xml"/>
</Relationships>
</file>

<file path=ppt/slideMasters/_rels/slideMaster59.xml.rels><?xml version="1.0" encoding="UTF-8"?>
<Relationships xmlns="http://schemas.openxmlformats.org/package/2006/relationships"><Relationship Id="rId1" Type="http://schemas.openxmlformats.org/officeDocument/2006/relationships/theme" Target="../theme/theme59.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59.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6.xml"/>
</Relationships>
</file>

<file path=ppt/slideMasters/_rels/slideMaster60.xml.rels><?xml version="1.0" encoding="UTF-8"?>
<Relationships xmlns="http://schemas.openxmlformats.org/package/2006/relationships"><Relationship Id="rId1" Type="http://schemas.openxmlformats.org/officeDocument/2006/relationships/theme" Target="../theme/theme60.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60.xml"/>
</Relationships>
</file>

<file path=ppt/slideMasters/_rels/slideMaster61.xml.rels><?xml version="1.0" encoding="UTF-8"?>
<Relationships xmlns="http://schemas.openxmlformats.org/package/2006/relationships"><Relationship Id="rId1" Type="http://schemas.openxmlformats.org/officeDocument/2006/relationships/theme" Target="../theme/theme61.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61.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 name="Picture Placeholder 10" descr=""/>
          <p:cNvPicPr/>
          <p:nvPr/>
        </p:nvPicPr>
        <p:blipFill>
          <a:blip r:embed="rId4"/>
          <a:srcRect l="0" t="3334" r="0" b="3334"/>
          <a:stretch/>
        </p:blipFill>
        <p:spPr>
          <a:xfrm>
            <a:off x="11123280" y="162360"/>
            <a:ext cx="896760" cy="1078200"/>
          </a:xfrm>
          <a:prstGeom prst="rect">
            <a:avLst/>
          </a:prstGeom>
          <a:ln w="0">
            <a:noFill/>
          </a:ln>
        </p:spPr>
      </p:pic>
      <p:sp>
        <p:nvSpPr>
          <p:cNvPr id="2" name="PlaceHolder 1"/>
          <p:cNvSpPr>
            <a:spLocks noGrp="1"/>
          </p:cNvSpPr>
          <p:nvPr>
            <p:ph type="ftr" idx="1"/>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 </a:t>
            </a:r>
            <a:endParaRPr b="0" lang="en-US" sz="1400" spc="-1" strike="noStrike">
              <a:solidFill>
                <a:srgbClr val="ffffff"/>
              </a:solidFill>
              <a:latin typeface="Times New Roman"/>
            </a:endParaRPr>
          </a:p>
        </p:txBody>
      </p:sp>
      <p:sp>
        <p:nvSpPr>
          <p:cNvPr id="3" name="PlaceHolder 2"/>
          <p:cNvSpPr>
            <a:spLocks noGrp="1"/>
          </p:cNvSpPr>
          <p:nvPr>
            <p:ph type="sldNum" idx="2"/>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Arial"/>
              </a:defRPr>
            </a:lvl1pPr>
          </a:lstStyle>
          <a:p>
            <a:pPr indent="0" algn="r" defTabSz="914400">
              <a:lnSpc>
                <a:spcPct val="100000"/>
              </a:lnSpc>
              <a:buNone/>
              <a:tabLst>
                <a:tab algn="l" pos="0"/>
              </a:tabLst>
            </a:pPr>
            <a:fld id="{E2248897-6687-4909-AAFB-1677FA834C62}" type="slidenum">
              <a:rPr b="0" lang="en-US" sz="1200" spc="-1" strike="noStrike">
                <a:solidFill>
                  <a:schemeClr val="dk1"/>
                </a:solidFill>
                <a:latin typeface="Arial"/>
              </a:rPr>
              <a:t>23</a:t>
            </a:fld>
            <a:endParaRPr b="0" lang="en-US" sz="1200" spc="-1" strike="noStrike">
              <a:solidFill>
                <a:srgbClr val="ffffff"/>
              </a:solidFill>
              <a:latin typeface="Times New Roman"/>
            </a:endParaRPr>
          </a:p>
        </p:txBody>
      </p:sp>
      <p:sp>
        <p:nvSpPr>
          <p:cNvPr id="4" name="PlaceHolder 3"/>
          <p:cNvSpPr>
            <a:spLocks noGrp="1"/>
          </p:cNvSpPr>
          <p:nvPr>
            <p:ph type="dt" idx="3"/>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 </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3"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44" name="Picture Placeholder 10" descr=""/>
          <p:cNvPicPr/>
          <p:nvPr/>
        </p:nvPicPr>
        <p:blipFill>
          <a:blip r:embed="rId4"/>
          <a:srcRect l="0" t="3334" r="0" b="3334"/>
          <a:stretch/>
        </p:blipFill>
        <p:spPr>
          <a:xfrm>
            <a:off x="11016360" y="244800"/>
            <a:ext cx="896760" cy="1078200"/>
          </a:xfrm>
          <a:prstGeom prst="rect">
            <a:avLst/>
          </a:prstGeom>
          <a:ln w="0">
            <a:noFill/>
          </a:ln>
        </p:spPr>
      </p:pic>
      <p:sp>
        <p:nvSpPr>
          <p:cNvPr id="45" name="PlaceHolder 1"/>
          <p:cNvSpPr>
            <a:spLocks noGrp="1"/>
          </p:cNvSpPr>
          <p:nvPr>
            <p:ph type="ftr" idx="28"/>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46" name="PlaceHolder 2"/>
          <p:cNvSpPr>
            <a:spLocks noGrp="1"/>
          </p:cNvSpPr>
          <p:nvPr>
            <p:ph type="sldNum" idx="29"/>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F6AD3005-0260-4FC9-A717-84561EF5FA9F}"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47" name="PlaceHolder 3"/>
          <p:cNvSpPr>
            <a:spLocks noGrp="1"/>
          </p:cNvSpPr>
          <p:nvPr>
            <p:ph type="dt" idx="30"/>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8"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nvGrpSpPr>
          <p:cNvPr id="49" name="Group 15"/>
          <p:cNvGrpSpPr/>
          <p:nvPr/>
        </p:nvGrpSpPr>
        <p:grpSpPr>
          <a:xfrm>
            <a:off x="11282760" y="75240"/>
            <a:ext cx="817200" cy="1078200"/>
            <a:chOff x="11282760" y="75240"/>
            <a:chExt cx="817200" cy="1078200"/>
          </a:xfrm>
        </p:grpSpPr>
        <p:pic>
          <p:nvPicPr>
            <p:cNvPr id="50" name="Picture 16" descr=""/>
            <p:cNvPicPr/>
            <p:nvPr/>
          </p:nvPicPr>
          <p:blipFill>
            <a:blip r:embed="rId4"/>
            <a:stretch/>
          </p:blipFill>
          <p:spPr>
            <a:xfrm>
              <a:off x="11282760" y="75240"/>
              <a:ext cx="817200" cy="1078200"/>
            </a:xfrm>
            <a:prstGeom prst="rect">
              <a:avLst/>
            </a:prstGeom>
            <a:ln w="0">
              <a:noFill/>
            </a:ln>
          </p:spPr>
        </p:pic>
        <p:sp>
          <p:nvSpPr>
            <p:cNvPr id="51" name="Oval 10"/>
            <p:cNvSpPr/>
            <p:nvPr/>
          </p:nvSpPr>
          <p:spPr>
            <a:xfrm>
              <a:off x="11477880" y="424080"/>
              <a:ext cx="546480" cy="55764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52" name="Picture 22" descr=""/>
            <p:cNvPicPr/>
            <p:nvPr/>
          </p:nvPicPr>
          <p:blipFill>
            <a:blip r:embed="rId5"/>
            <a:stretch/>
          </p:blipFill>
          <p:spPr>
            <a:xfrm>
              <a:off x="11559960" y="509760"/>
              <a:ext cx="382320" cy="390240"/>
            </a:xfrm>
            <a:prstGeom prst="rect">
              <a:avLst/>
            </a:prstGeom>
            <a:ln w="0">
              <a:noFill/>
            </a:ln>
          </p:spPr>
        </p:pic>
      </p:grpSp>
      <p:sp>
        <p:nvSpPr>
          <p:cNvPr id="53" name="PlaceHolder 1"/>
          <p:cNvSpPr>
            <a:spLocks noGrp="1"/>
          </p:cNvSpPr>
          <p:nvPr>
            <p:ph type="ftr" idx="31"/>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54" name="PlaceHolder 2"/>
          <p:cNvSpPr>
            <a:spLocks noGrp="1"/>
          </p:cNvSpPr>
          <p:nvPr>
            <p:ph type="sldNum" idx="32"/>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2181158A-A1EF-45FB-8727-503A066E9E2B}"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55" name="PlaceHolder 3"/>
          <p:cNvSpPr>
            <a:spLocks noGrp="1"/>
          </p:cNvSpPr>
          <p:nvPr>
            <p:ph type="dt" idx="33"/>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6"/>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6"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nvGrpSpPr>
          <p:cNvPr id="57" name="Group 15"/>
          <p:cNvGrpSpPr/>
          <p:nvPr/>
        </p:nvGrpSpPr>
        <p:grpSpPr>
          <a:xfrm>
            <a:off x="11282760" y="75240"/>
            <a:ext cx="817200" cy="1078200"/>
            <a:chOff x="11282760" y="75240"/>
            <a:chExt cx="817200" cy="1078200"/>
          </a:xfrm>
        </p:grpSpPr>
        <p:pic>
          <p:nvPicPr>
            <p:cNvPr id="58" name="Picture 16" descr=""/>
            <p:cNvPicPr/>
            <p:nvPr/>
          </p:nvPicPr>
          <p:blipFill>
            <a:blip r:embed="rId4"/>
            <a:stretch/>
          </p:blipFill>
          <p:spPr>
            <a:xfrm>
              <a:off x="11282760" y="75240"/>
              <a:ext cx="817200" cy="1078200"/>
            </a:xfrm>
            <a:prstGeom prst="rect">
              <a:avLst/>
            </a:prstGeom>
            <a:ln w="0">
              <a:noFill/>
            </a:ln>
          </p:spPr>
        </p:pic>
        <p:sp>
          <p:nvSpPr>
            <p:cNvPr id="59" name="Oval 8"/>
            <p:cNvSpPr/>
            <p:nvPr/>
          </p:nvSpPr>
          <p:spPr>
            <a:xfrm>
              <a:off x="11477880" y="424080"/>
              <a:ext cx="546480" cy="55764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60" name="Picture 22" descr=""/>
            <p:cNvPicPr/>
            <p:nvPr/>
          </p:nvPicPr>
          <p:blipFill>
            <a:blip r:embed="rId5"/>
            <a:stretch/>
          </p:blipFill>
          <p:spPr>
            <a:xfrm>
              <a:off x="11559960" y="509760"/>
              <a:ext cx="382320" cy="390240"/>
            </a:xfrm>
            <a:prstGeom prst="rect">
              <a:avLst/>
            </a:prstGeom>
            <a:ln w="0">
              <a:noFill/>
            </a:ln>
          </p:spPr>
        </p:pic>
      </p:grpSp>
      <p:sp>
        <p:nvSpPr>
          <p:cNvPr id="61" name="PlaceHolder 1"/>
          <p:cNvSpPr>
            <a:spLocks noGrp="1"/>
          </p:cNvSpPr>
          <p:nvPr>
            <p:ph type="ftr" idx="34"/>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62" name="PlaceHolder 2"/>
          <p:cNvSpPr>
            <a:spLocks noGrp="1"/>
          </p:cNvSpPr>
          <p:nvPr>
            <p:ph type="sldNum" idx="35"/>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8C064DFA-76FA-4630-BC5D-032E428AF958}"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63" name="PlaceHolder 3"/>
          <p:cNvSpPr>
            <a:spLocks noGrp="1"/>
          </p:cNvSpPr>
          <p:nvPr>
            <p:ph type="dt" idx="36"/>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1" r:id="rId6"/>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4"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65" name="PlaceHolder 1"/>
          <p:cNvSpPr>
            <a:spLocks noGrp="1"/>
          </p:cNvSpPr>
          <p:nvPr>
            <p:ph type="ftr" idx="37"/>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66" name="PlaceHolder 2"/>
          <p:cNvSpPr>
            <a:spLocks noGrp="1"/>
          </p:cNvSpPr>
          <p:nvPr>
            <p:ph type="sldNum" idx="38"/>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89A98DEC-44BF-43F7-9FCA-98FAC69EF5FC}"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67" name="PlaceHolder 3"/>
          <p:cNvSpPr>
            <a:spLocks noGrp="1"/>
          </p:cNvSpPr>
          <p:nvPr>
            <p:ph type="dt" idx="39"/>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8"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nvGrpSpPr>
          <p:cNvPr id="69" name="Group 15"/>
          <p:cNvGrpSpPr/>
          <p:nvPr/>
        </p:nvGrpSpPr>
        <p:grpSpPr>
          <a:xfrm>
            <a:off x="11282760" y="75240"/>
            <a:ext cx="817200" cy="1078200"/>
            <a:chOff x="11282760" y="75240"/>
            <a:chExt cx="817200" cy="1078200"/>
          </a:xfrm>
        </p:grpSpPr>
        <p:pic>
          <p:nvPicPr>
            <p:cNvPr id="70" name="Picture 16" descr=""/>
            <p:cNvPicPr/>
            <p:nvPr/>
          </p:nvPicPr>
          <p:blipFill>
            <a:blip r:embed="rId4"/>
            <a:stretch/>
          </p:blipFill>
          <p:spPr>
            <a:xfrm>
              <a:off x="11282760" y="75240"/>
              <a:ext cx="817200" cy="1078200"/>
            </a:xfrm>
            <a:prstGeom prst="rect">
              <a:avLst/>
            </a:prstGeom>
            <a:ln w="0">
              <a:noFill/>
            </a:ln>
          </p:spPr>
        </p:pic>
        <p:sp>
          <p:nvSpPr>
            <p:cNvPr id="71" name="Oval 11"/>
            <p:cNvSpPr/>
            <p:nvPr/>
          </p:nvSpPr>
          <p:spPr>
            <a:xfrm>
              <a:off x="11477880" y="424080"/>
              <a:ext cx="546480" cy="55764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72" name="Picture 22" descr=""/>
            <p:cNvPicPr/>
            <p:nvPr/>
          </p:nvPicPr>
          <p:blipFill>
            <a:blip r:embed="rId5"/>
            <a:stretch/>
          </p:blipFill>
          <p:spPr>
            <a:xfrm>
              <a:off x="11559960" y="509760"/>
              <a:ext cx="382320" cy="390240"/>
            </a:xfrm>
            <a:prstGeom prst="rect">
              <a:avLst/>
            </a:prstGeom>
            <a:ln w="0">
              <a:noFill/>
            </a:ln>
          </p:spPr>
        </p:pic>
      </p:grpSp>
      <p:sp>
        <p:nvSpPr>
          <p:cNvPr id="73" name="PlaceHolder 1"/>
          <p:cNvSpPr>
            <a:spLocks noGrp="1"/>
          </p:cNvSpPr>
          <p:nvPr>
            <p:ph type="ftr" idx="40"/>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74" name="PlaceHolder 2"/>
          <p:cNvSpPr>
            <a:spLocks noGrp="1"/>
          </p:cNvSpPr>
          <p:nvPr>
            <p:ph type="sldNum" idx="41"/>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D4AC8C64-4B5B-4625-BC89-BB758D7A77AF}"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75" name="PlaceHolder 3"/>
          <p:cNvSpPr>
            <a:spLocks noGrp="1"/>
          </p:cNvSpPr>
          <p:nvPr>
            <p:ph type="dt" idx="42"/>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6"/>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6"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77" name="PlaceHolder 1"/>
          <p:cNvSpPr>
            <a:spLocks noGrp="1"/>
          </p:cNvSpPr>
          <p:nvPr>
            <p:ph type="title"/>
          </p:nvPr>
        </p:nvSpPr>
        <p:spPr>
          <a:xfrm>
            <a:off x="609480" y="273600"/>
            <a:ext cx="10972080" cy="1144440"/>
          </a:xfrm>
          <a:prstGeom prst="rect">
            <a:avLst/>
          </a:prstGeom>
          <a:noFill/>
          <a:ln w="0">
            <a:noFill/>
          </a:ln>
        </p:spPr>
        <p:txBody>
          <a:bodyPr numCol="1" spcCol="0"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78" name="PlaceHolder 2"/>
          <p:cNvSpPr>
            <a:spLocks noGrp="1"/>
          </p:cNvSpPr>
          <p:nvPr>
            <p:ph type="ftr" idx="43"/>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79" name="PlaceHolder 3"/>
          <p:cNvSpPr>
            <a:spLocks noGrp="1"/>
          </p:cNvSpPr>
          <p:nvPr>
            <p:ph type="sldNum" idx="44"/>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33A8D1C1-9E5B-450F-B8F4-FD13B4734066}"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80" name="PlaceHolder 4"/>
          <p:cNvSpPr>
            <a:spLocks noGrp="1"/>
          </p:cNvSpPr>
          <p:nvPr>
            <p:ph type="dt" idx="45"/>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7" r:id="rId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83"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84" name="PlaceHolder 1"/>
          <p:cNvSpPr>
            <a:spLocks noGrp="1"/>
          </p:cNvSpPr>
          <p:nvPr>
            <p:ph type="ftr" idx="46"/>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85" name="PlaceHolder 2"/>
          <p:cNvSpPr>
            <a:spLocks noGrp="1"/>
          </p:cNvSpPr>
          <p:nvPr>
            <p:ph type="sldNum" idx="47"/>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9E7C4A38-10E9-4CF6-9DDD-2E89C85A94F5}"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86" name="PlaceHolder 3"/>
          <p:cNvSpPr>
            <a:spLocks noGrp="1"/>
          </p:cNvSpPr>
          <p:nvPr>
            <p:ph type="dt" idx="48"/>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9" r:id="rId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87"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88" name="PlaceHolder 1"/>
          <p:cNvSpPr>
            <a:spLocks noGrp="1"/>
          </p:cNvSpPr>
          <p:nvPr>
            <p:ph type="ftr" idx="49"/>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89" name="PlaceHolder 2"/>
          <p:cNvSpPr>
            <a:spLocks noGrp="1"/>
          </p:cNvSpPr>
          <p:nvPr>
            <p:ph type="sldNum" idx="50"/>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67B85ECB-8239-4E3E-BA72-98C9B3E49A0F}"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90" name="PlaceHolder 3"/>
          <p:cNvSpPr>
            <a:spLocks noGrp="1"/>
          </p:cNvSpPr>
          <p:nvPr>
            <p:ph type="dt" idx="51"/>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81" r:id="rId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91"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nvGrpSpPr>
          <p:cNvPr id="92" name="Group 15"/>
          <p:cNvGrpSpPr/>
          <p:nvPr/>
        </p:nvGrpSpPr>
        <p:grpSpPr>
          <a:xfrm>
            <a:off x="11282760" y="75240"/>
            <a:ext cx="817200" cy="1078200"/>
            <a:chOff x="11282760" y="75240"/>
            <a:chExt cx="817200" cy="1078200"/>
          </a:xfrm>
        </p:grpSpPr>
        <p:pic>
          <p:nvPicPr>
            <p:cNvPr id="93" name="Picture 16" descr=""/>
            <p:cNvPicPr/>
            <p:nvPr/>
          </p:nvPicPr>
          <p:blipFill>
            <a:blip r:embed="rId4"/>
            <a:stretch/>
          </p:blipFill>
          <p:spPr>
            <a:xfrm>
              <a:off x="11282760" y="75240"/>
              <a:ext cx="817200" cy="1078200"/>
            </a:xfrm>
            <a:prstGeom prst="rect">
              <a:avLst/>
            </a:prstGeom>
            <a:ln w="0">
              <a:noFill/>
            </a:ln>
          </p:spPr>
        </p:pic>
        <p:sp>
          <p:nvSpPr>
            <p:cNvPr id="94" name="Oval 10"/>
            <p:cNvSpPr/>
            <p:nvPr/>
          </p:nvSpPr>
          <p:spPr>
            <a:xfrm>
              <a:off x="11477880" y="424080"/>
              <a:ext cx="546480" cy="55764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95" name="Picture 22" descr=""/>
            <p:cNvPicPr/>
            <p:nvPr/>
          </p:nvPicPr>
          <p:blipFill>
            <a:blip r:embed="rId5"/>
            <a:stretch/>
          </p:blipFill>
          <p:spPr>
            <a:xfrm>
              <a:off x="11559960" y="509760"/>
              <a:ext cx="382320" cy="390240"/>
            </a:xfrm>
            <a:prstGeom prst="rect">
              <a:avLst/>
            </a:prstGeom>
            <a:ln w="0">
              <a:noFill/>
            </a:ln>
          </p:spPr>
        </p:pic>
      </p:grpSp>
      <p:sp>
        <p:nvSpPr>
          <p:cNvPr id="96" name="PlaceHolder 1"/>
          <p:cNvSpPr>
            <a:spLocks noGrp="1"/>
          </p:cNvSpPr>
          <p:nvPr>
            <p:ph type="ftr" idx="52"/>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97" name="PlaceHolder 2"/>
          <p:cNvSpPr>
            <a:spLocks noGrp="1"/>
          </p:cNvSpPr>
          <p:nvPr>
            <p:ph type="sldNum" idx="53"/>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BADED0F9-7A72-41CB-849F-83C761555BFB}"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98" name="PlaceHolder 3"/>
          <p:cNvSpPr>
            <a:spLocks noGrp="1"/>
          </p:cNvSpPr>
          <p:nvPr>
            <p:ph type="dt" idx="54"/>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83" r:id="rId6"/>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99"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00" name="PlaceHolder 1"/>
          <p:cNvSpPr>
            <a:spLocks noGrp="1"/>
          </p:cNvSpPr>
          <p:nvPr>
            <p:ph type="ftr" idx="55"/>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01" name="PlaceHolder 2"/>
          <p:cNvSpPr>
            <a:spLocks noGrp="1"/>
          </p:cNvSpPr>
          <p:nvPr>
            <p:ph type="sldNum" idx="56"/>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9DBC72E1-A9B7-4CD5-A163-C2917FD34C73}"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02" name="PlaceHolder 3"/>
          <p:cNvSpPr>
            <a:spLocks noGrp="1"/>
          </p:cNvSpPr>
          <p:nvPr>
            <p:ph type="dt" idx="57"/>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85"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6" name="PlaceHolder 1"/>
          <p:cNvSpPr>
            <a:spLocks noGrp="1"/>
          </p:cNvSpPr>
          <p:nvPr>
            <p:ph type="ftr" idx="4"/>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7" name="PlaceHolder 2"/>
          <p:cNvSpPr>
            <a:spLocks noGrp="1"/>
          </p:cNvSpPr>
          <p:nvPr>
            <p:ph type="sldNum" idx="5"/>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B015CE2E-93FE-4140-847A-35A940C268CD}"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8" name="PlaceHolder 3"/>
          <p:cNvSpPr>
            <a:spLocks noGrp="1"/>
          </p:cNvSpPr>
          <p:nvPr>
            <p:ph type="dt" idx="6"/>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03"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nvGrpSpPr>
          <p:cNvPr id="104" name="Group 15"/>
          <p:cNvGrpSpPr/>
          <p:nvPr/>
        </p:nvGrpSpPr>
        <p:grpSpPr>
          <a:xfrm>
            <a:off x="11282760" y="75240"/>
            <a:ext cx="817200" cy="1078200"/>
            <a:chOff x="11282760" y="75240"/>
            <a:chExt cx="817200" cy="1078200"/>
          </a:xfrm>
        </p:grpSpPr>
        <p:pic>
          <p:nvPicPr>
            <p:cNvPr id="105" name="Picture 16" descr=""/>
            <p:cNvPicPr/>
            <p:nvPr/>
          </p:nvPicPr>
          <p:blipFill>
            <a:blip r:embed="rId4"/>
            <a:stretch/>
          </p:blipFill>
          <p:spPr>
            <a:xfrm>
              <a:off x="11282760" y="75240"/>
              <a:ext cx="817200" cy="1078200"/>
            </a:xfrm>
            <a:prstGeom prst="rect">
              <a:avLst/>
            </a:prstGeom>
            <a:ln w="0">
              <a:noFill/>
            </a:ln>
          </p:spPr>
        </p:pic>
        <p:sp>
          <p:nvSpPr>
            <p:cNvPr id="106" name="Oval 10"/>
            <p:cNvSpPr/>
            <p:nvPr/>
          </p:nvSpPr>
          <p:spPr>
            <a:xfrm>
              <a:off x="11477880" y="424080"/>
              <a:ext cx="546480" cy="55764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07" name="Picture 22" descr=""/>
            <p:cNvPicPr/>
            <p:nvPr/>
          </p:nvPicPr>
          <p:blipFill>
            <a:blip r:embed="rId5"/>
            <a:stretch/>
          </p:blipFill>
          <p:spPr>
            <a:xfrm>
              <a:off x="11559960" y="509760"/>
              <a:ext cx="382320" cy="390240"/>
            </a:xfrm>
            <a:prstGeom prst="rect">
              <a:avLst/>
            </a:prstGeom>
            <a:ln w="0">
              <a:noFill/>
            </a:ln>
          </p:spPr>
        </p:pic>
      </p:grpSp>
      <p:sp>
        <p:nvSpPr>
          <p:cNvPr id="108" name="PlaceHolder 1"/>
          <p:cNvSpPr>
            <a:spLocks noGrp="1"/>
          </p:cNvSpPr>
          <p:nvPr>
            <p:ph type="ftr" idx="58"/>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09" name="PlaceHolder 2"/>
          <p:cNvSpPr>
            <a:spLocks noGrp="1"/>
          </p:cNvSpPr>
          <p:nvPr>
            <p:ph type="sldNum" idx="59"/>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5393BDF0-24FB-4659-A869-B66397DA017D}"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10" name="PlaceHolder 3"/>
          <p:cNvSpPr>
            <a:spLocks noGrp="1"/>
          </p:cNvSpPr>
          <p:nvPr>
            <p:ph type="dt" idx="60"/>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87" r:id="rId6"/>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11"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nvGrpSpPr>
          <p:cNvPr id="112" name="Group 15"/>
          <p:cNvGrpSpPr/>
          <p:nvPr/>
        </p:nvGrpSpPr>
        <p:grpSpPr>
          <a:xfrm>
            <a:off x="11282760" y="75240"/>
            <a:ext cx="817200" cy="1078200"/>
            <a:chOff x="11282760" y="75240"/>
            <a:chExt cx="817200" cy="1078200"/>
          </a:xfrm>
        </p:grpSpPr>
        <p:pic>
          <p:nvPicPr>
            <p:cNvPr id="113" name="Picture 16" descr=""/>
            <p:cNvPicPr/>
            <p:nvPr/>
          </p:nvPicPr>
          <p:blipFill>
            <a:blip r:embed="rId4"/>
            <a:stretch/>
          </p:blipFill>
          <p:spPr>
            <a:xfrm>
              <a:off x="11282760" y="75240"/>
              <a:ext cx="817200" cy="1078200"/>
            </a:xfrm>
            <a:prstGeom prst="rect">
              <a:avLst/>
            </a:prstGeom>
            <a:ln w="0">
              <a:noFill/>
            </a:ln>
          </p:spPr>
        </p:pic>
        <p:sp>
          <p:nvSpPr>
            <p:cNvPr id="114" name="Oval 11"/>
            <p:cNvSpPr/>
            <p:nvPr/>
          </p:nvSpPr>
          <p:spPr>
            <a:xfrm>
              <a:off x="11477880" y="424080"/>
              <a:ext cx="546480" cy="55764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15" name="Picture 22" descr=""/>
            <p:cNvPicPr/>
            <p:nvPr/>
          </p:nvPicPr>
          <p:blipFill>
            <a:blip r:embed="rId5"/>
            <a:stretch/>
          </p:blipFill>
          <p:spPr>
            <a:xfrm>
              <a:off x="11559960" y="509760"/>
              <a:ext cx="382320" cy="390240"/>
            </a:xfrm>
            <a:prstGeom prst="rect">
              <a:avLst/>
            </a:prstGeom>
            <a:ln w="0">
              <a:noFill/>
            </a:ln>
          </p:spPr>
        </p:pic>
      </p:grpSp>
      <p:sp>
        <p:nvSpPr>
          <p:cNvPr id="116" name="PlaceHolder 1"/>
          <p:cNvSpPr>
            <a:spLocks noGrp="1"/>
          </p:cNvSpPr>
          <p:nvPr>
            <p:ph type="ftr" idx="61"/>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17" name="PlaceHolder 2"/>
          <p:cNvSpPr>
            <a:spLocks noGrp="1"/>
          </p:cNvSpPr>
          <p:nvPr>
            <p:ph type="sldNum" idx="62"/>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7319CF77-9D3C-4096-B380-D94F3B65F873}"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18" name="PlaceHolder 3"/>
          <p:cNvSpPr>
            <a:spLocks noGrp="1"/>
          </p:cNvSpPr>
          <p:nvPr>
            <p:ph type="dt" idx="63"/>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89" r:id="rId6"/>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19"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nvGrpSpPr>
          <p:cNvPr id="120" name="Group 15"/>
          <p:cNvGrpSpPr/>
          <p:nvPr/>
        </p:nvGrpSpPr>
        <p:grpSpPr>
          <a:xfrm>
            <a:off x="11282760" y="75240"/>
            <a:ext cx="817200" cy="1078200"/>
            <a:chOff x="11282760" y="75240"/>
            <a:chExt cx="817200" cy="1078200"/>
          </a:xfrm>
        </p:grpSpPr>
        <p:pic>
          <p:nvPicPr>
            <p:cNvPr id="121" name="Picture 16" descr=""/>
            <p:cNvPicPr/>
            <p:nvPr/>
          </p:nvPicPr>
          <p:blipFill>
            <a:blip r:embed="rId4"/>
            <a:stretch/>
          </p:blipFill>
          <p:spPr>
            <a:xfrm>
              <a:off x="11282760" y="75240"/>
              <a:ext cx="817200" cy="1078200"/>
            </a:xfrm>
            <a:prstGeom prst="rect">
              <a:avLst/>
            </a:prstGeom>
            <a:ln w="0">
              <a:noFill/>
            </a:ln>
          </p:spPr>
        </p:pic>
        <p:sp>
          <p:nvSpPr>
            <p:cNvPr id="122" name="Oval 13"/>
            <p:cNvSpPr/>
            <p:nvPr/>
          </p:nvSpPr>
          <p:spPr>
            <a:xfrm>
              <a:off x="11477880" y="424080"/>
              <a:ext cx="546480" cy="55764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23" name="Picture 22" descr=""/>
            <p:cNvPicPr/>
            <p:nvPr/>
          </p:nvPicPr>
          <p:blipFill>
            <a:blip r:embed="rId5"/>
            <a:stretch/>
          </p:blipFill>
          <p:spPr>
            <a:xfrm>
              <a:off x="11559960" y="509760"/>
              <a:ext cx="382320" cy="390240"/>
            </a:xfrm>
            <a:prstGeom prst="rect">
              <a:avLst/>
            </a:prstGeom>
            <a:ln w="0">
              <a:noFill/>
            </a:ln>
          </p:spPr>
        </p:pic>
      </p:grpSp>
      <p:sp>
        <p:nvSpPr>
          <p:cNvPr id="124" name="PlaceHolder 1"/>
          <p:cNvSpPr>
            <a:spLocks noGrp="1"/>
          </p:cNvSpPr>
          <p:nvPr>
            <p:ph type="ftr" idx="64"/>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25" name="PlaceHolder 2"/>
          <p:cNvSpPr>
            <a:spLocks noGrp="1"/>
          </p:cNvSpPr>
          <p:nvPr>
            <p:ph type="sldNum" idx="65"/>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2856F13D-3F7B-4B05-BAEF-948412F5E1AD}"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26" name="PlaceHolder 3"/>
          <p:cNvSpPr>
            <a:spLocks noGrp="1"/>
          </p:cNvSpPr>
          <p:nvPr>
            <p:ph type="dt" idx="66"/>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91" r:id="rId6"/>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27"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nvGrpSpPr>
          <p:cNvPr id="128" name="Group 15"/>
          <p:cNvGrpSpPr/>
          <p:nvPr/>
        </p:nvGrpSpPr>
        <p:grpSpPr>
          <a:xfrm>
            <a:off x="11282760" y="75240"/>
            <a:ext cx="817200" cy="1078200"/>
            <a:chOff x="11282760" y="75240"/>
            <a:chExt cx="817200" cy="1078200"/>
          </a:xfrm>
        </p:grpSpPr>
        <p:pic>
          <p:nvPicPr>
            <p:cNvPr id="129" name="Picture 16" descr=""/>
            <p:cNvPicPr/>
            <p:nvPr/>
          </p:nvPicPr>
          <p:blipFill>
            <a:blip r:embed="rId4"/>
            <a:stretch/>
          </p:blipFill>
          <p:spPr>
            <a:xfrm>
              <a:off x="11282760" y="75240"/>
              <a:ext cx="817200" cy="1078200"/>
            </a:xfrm>
            <a:prstGeom prst="rect">
              <a:avLst/>
            </a:prstGeom>
            <a:ln w="0">
              <a:noFill/>
            </a:ln>
          </p:spPr>
        </p:pic>
        <p:sp>
          <p:nvSpPr>
            <p:cNvPr id="130" name="Oval 9"/>
            <p:cNvSpPr/>
            <p:nvPr/>
          </p:nvSpPr>
          <p:spPr>
            <a:xfrm>
              <a:off x="11477880" y="424080"/>
              <a:ext cx="546480" cy="55764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31" name="Picture 22" descr=""/>
            <p:cNvPicPr/>
            <p:nvPr/>
          </p:nvPicPr>
          <p:blipFill>
            <a:blip r:embed="rId5"/>
            <a:stretch/>
          </p:blipFill>
          <p:spPr>
            <a:xfrm>
              <a:off x="11559960" y="509760"/>
              <a:ext cx="382320" cy="390240"/>
            </a:xfrm>
            <a:prstGeom prst="rect">
              <a:avLst/>
            </a:prstGeom>
            <a:ln w="0">
              <a:noFill/>
            </a:ln>
          </p:spPr>
        </p:pic>
      </p:grpSp>
      <p:sp>
        <p:nvSpPr>
          <p:cNvPr id="132" name="PlaceHolder 1"/>
          <p:cNvSpPr>
            <a:spLocks noGrp="1"/>
          </p:cNvSpPr>
          <p:nvPr>
            <p:ph type="ftr" idx="67"/>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33" name="PlaceHolder 2"/>
          <p:cNvSpPr>
            <a:spLocks noGrp="1"/>
          </p:cNvSpPr>
          <p:nvPr>
            <p:ph type="sldNum" idx="68"/>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2C47D076-9B89-4867-8460-B92C40C7DB4D}"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34" name="PlaceHolder 3"/>
          <p:cNvSpPr>
            <a:spLocks noGrp="1"/>
          </p:cNvSpPr>
          <p:nvPr>
            <p:ph type="dt" idx="69"/>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93" r:id="rId6"/>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35"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36" name="PlaceHolder 1"/>
          <p:cNvSpPr>
            <a:spLocks noGrp="1"/>
          </p:cNvSpPr>
          <p:nvPr>
            <p:ph type="ftr" idx="70"/>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37" name="PlaceHolder 2"/>
          <p:cNvSpPr>
            <a:spLocks noGrp="1"/>
          </p:cNvSpPr>
          <p:nvPr>
            <p:ph type="sldNum" idx="71"/>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24C6AF58-C8C7-4728-A533-74E1A3638C55}"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38" name="PlaceHolder 3"/>
          <p:cNvSpPr>
            <a:spLocks noGrp="1"/>
          </p:cNvSpPr>
          <p:nvPr>
            <p:ph type="dt" idx="72"/>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95" r:id="rId4"/>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39"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40" name="Picture 8" descr=""/>
          <p:cNvPicPr/>
          <p:nvPr/>
        </p:nvPicPr>
        <p:blipFill>
          <a:blip r:embed="rId4"/>
          <a:stretch/>
        </p:blipFill>
        <p:spPr>
          <a:xfrm>
            <a:off x="11020320" y="239760"/>
            <a:ext cx="952200" cy="1142640"/>
          </a:xfrm>
          <a:prstGeom prst="rect">
            <a:avLst/>
          </a:prstGeom>
          <a:ln w="0">
            <a:noFill/>
          </a:ln>
        </p:spPr>
      </p:pic>
      <p:sp>
        <p:nvSpPr>
          <p:cNvPr id="141" name="PlaceHolder 1"/>
          <p:cNvSpPr>
            <a:spLocks noGrp="1"/>
          </p:cNvSpPr>
          <p:nvPr>
            <p:ph type="ftr" idx="73"/>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42" name="PlaceHolder 2"/>
          <p:cNvSpPr>
            <a:spLocks noGrp="1"/>
          </p:cNvSpPr>
          <p:nvPr>
            <p:ph type="sldNum" idx="74"/>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E0183798-133B-4897-893A-CB88135CC4BC}"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43" name="PlaceHolder 3"/>
          <p:cNvSpPr>
            <a:spLocks noGrp="1"/>
          </p:cNvSpPr>
          <p:nvPr>
            <p:ph type="dt" idx="75"/>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97" r:id="rId5"/>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44"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45" name="PlaceHolder 1"/>
          <p:cNvSpPr>
            <a:spLocks noGrp="1"/>
          </p:cNvSpPr>
          <p:nvPr>
            <p:ph type="ftr" idx="76"/>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46" name="PlaceHolder 2"/>
          <p:cNvSpPr>
            <a:spLocks noGrp="1"/>
          </p:cNvSpPr>
          <p:nvPr>
            <p:ph type="sldNum" idx="77"/>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815E0748-3ABD-413D-AA36-28CD45EB5BB0}"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47" name="PlaceHolder 3"/>
          <p:cNvSpPr>
            <a:spLocks noGrp="1"/>
          </p:cNvSpPr>
          <p:nvPr>
            <p:ph type="dt" idx="78"/>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99" r:id="rId4"/>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48"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49" name="Picture 8" descr=""/>
          <p:cNvPicPr/>
          <p:nvPr/>
        </p:nvPicPr>
        <p:blipFill>
          <a:blip r:embed="rId4"/>
          <a:stretch/>
        </p:blipFill>
        <p:spPr>
          <a:xfrm>
            <a:off x="11174400" y="17640"/>
            <a:ext cx="986040" cy="1183320"/>
          </a:xfrm>
          <a:prstGeom prst="rect">
            <a:avLst/>
          </a:prstGeom>
          <a:ln w="0">
            <a:noFill/>
          </a:ln>
        </p:spPr>
      </p:pic>
      <p:sp>
        <p:nvSpPr>
          <p:cNvPr id="150" name="PlaceHolder 1"/>
          <p:cNvSpPr>
            <a:spLocks noGrp="1"/>
          </p:cNvSpPr>
          <p:nvPr>
            <p:ph type="ftr" idx="79"/>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51" name="PlaceHolder 2"/>
          <p:cNvSpPr>
            <a:spLocks noGrp="1"/>
          </p:cNvSpPr>
          <p:nvPr>
            <p:ph type="sldNum" idx="80"/>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269193DC-FC6F-47BC-BAAB-6B79D1375653}"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52" name="PlaceHolder 3"/>
          <p:cNvSpPr>
            <a:spLocks noGrp="1"/>
          </p:cNvSpPr>
          <p:nvPr>
            <p:ph type="dt" idx="81"/>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01" r:id="rId5"/>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53"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54" name="PlaceHolder 1"/>
          <p:cNvSpPr>
            <a:spLocks noGrp="1"/>
          </p:cNvSpPr>
          <p:nvPr>
            <p:ph type="ftr" idx="82"/>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55" name="PlaceHolder 2"/>
          <p:cNvSpPr>
            <a:spLocks noGrp="1"/>
          </p:cNvSpPr>
          <p:nvPr>
            <p:ph type="sldNum" idx="83"/>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6A07B08C-D7E2-481D-9403-D59C89EE6483}"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56" name="PlaceHolder 3"/>
          <p:cNvSpPr>
            <a:spLocks noGrp="1"/>
          </p:cNvSpPr>
          <p:nvPr>
            <p:ph type="dt" idx="84"/>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03" r:id="rId4"/>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57"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58" name="PlaceHolder 1"/>
          <p:cNvSpPr>
            <a:spLocks noGrp="1"/>
          </p:cNvSpPr>
          <p:nvPr>
            <p:ph type="ftr" idx="85"/>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59" name="PlaceHolder 2"/>
          <p:cNvSpPr>
            <a:spLocks noGrp="1"/>
          </p:cNvSpPr>
          <p:nvPr>
            <p:ph type="sldNum" idx="86"/>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E30003B8-1BC0-4A51-BA2A-290466C756F4}"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60" name="PlaceHolder 3"/>
          <p:cNvSpPr>
            <a:spLocks noGrp="1"/>
          </p:cNvSpPr>
          <p:nvPr>
            <p:ph type="dt" idx="87"/>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
        <p:nvSpPr>
          <p:cNvPr id="161"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ffffff"/>
                </a:solidFill>
                <a:latin typeface="Arial"/>
              </a:rPr>
              <a:t>Click to edit the title text format</a:t>
            </a:r>
            <a:endParaRPr b="0" lang="en-US" sz="4400" spc="-1" strike="noStrike">
              <a:solidFill>
                <a:srgbClr val="ffffff"/>
              </a:solidFill>
              <a:latin typeface="Arial"/>
            </a:endParaRPr>
          </a:p>
        </p:txBody>
      </p:sp>
      <p:sp>
        <p:nvSpPr>
          <p:cNvPr id="162"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ffffff"/>
                </a:solidFill>
                <a:latin typeface="Arial"/>
              </a:rPr>
              <a:t>Second Outline Level</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ffffff"/>
                </a:solidFill>
                <a:latin typeface="Arial"/>
              </a:rPr>
              <a:t>Fourth Outline Level</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05"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9"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0" name="PlaceHolder 1"/>
          <p:cNvSpPr>
            <a:spLocks noGrp="1"/>
          </p:cNvSpPr>
          <p:nvPr>
            <p:ph type="ftr" idx="7"/>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1" name="PlaceHolder 2"/>
          <p:cNvSpPr>
            <a:spLocks noGrp="1"/>
          </p:cNvSpPr>
          <p:nvPr>
            <p:ph type="sldNum" idx="8"/>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solidFill>
                <a:latin typeface="Arial"/>
              </a:defRPr>
            </a:lvl1pPr>
          </a:lstStyle>
          <a:p>
            <a:pPr indent="0" algn="r" defTabSz="914400">
              <a:lnSpc>
                <a:spcPct val="100000"/>
              </a:lnSpc>
              <a:buNone/>
              <a:tabLst>
                <a:tab algn="l" pos="0"/>
              </a:tabLst>
            </a:pPr>
            <a:fld id="{D9BDA312-5B75-4FCA-876B-B4C19E2C6DD0}" type="slidenum">
              <a:rPr b="0" lang="en-US" sz="1200" spc="-1" strike="noStrike">
                <a:solidFill>
                  <a:schemeClr val="dk1"/>
                </a:solidFill>
                <a:latin typeface="Arial"/>
              </a:rPr>
              <a:t>&lt;number&gt;</a:t>
            </a:fld>
            <a:endParaRPr b="0" lang="en-US" sz="1200" spc="-1" strike="noStrike">
              <a:solidFill>
                <a:srgbClr val="ffffff"/>
              </a:solidFill>
              <a:latin typeface="Times New Roman"/>
            </a:endParaRPr>
          </a:p>
        </p:txBody>
      </p:sp>
      <p:sp>
        <p:nvSpPr>
          <p:cNvPr id="12" name="PlaceHolder 3"/>
          <p:cNvSpPr>
            <a:spLocks noGrp="1"/>
          </p:cNvSpPr>
          <p:nvPr>
            <p:ph type="dt" idx="9"/>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63"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64" name="PlaceHolder 1"/>
          <p:cNvSpPr>
            <a:spLocks noGrp="1"/>
          </p:cNvSpPr>
          <p:nvPr>
            <p:ph type="ftr" idx="88"/>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65" name="PlaceHolder 2"/>
          <p:cNvSpPr>
            <a:spLocks noGrp="1"/>
          </p:cNvSpPr>
          <p:nvPr>
            <p:ph type="sldNum" idx="89"/>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54FECBF6-025F-449D-858F-DDF75F97565D}"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66" name="PlaceHolder 3"/>
          <p:cNvSpPr>
            <a:spLocks noGrp="1"/>
          </p:cNvSpPr>
          <p:nvPr>
            <p:ph type="dt" idx="90"/>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
        <p:nvSpPr>
          <p:cNvPr id="167"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ffffff"/>
                </a:solidFill>
                <a:latin typeface="Arial"/>
              </a:rPr>
              <a:t>Click to edit the title text format</a:t>
            </a:r>
            <a:endParaRPr b="0" lang="en-US" sz="4400" spc="-1" strike="noStrike">
              <a:solidFill>
                <a:srgbClr val="ffffff"/>
              </a:solidFill>
              <a:latin typeface="Arial"/>
            </a:endParaRPr>
          </a:p>
        </p:txBody>
      </p:sp>
      <p:sp>
        <p:nvSpPr>
          <p:cNvPr id="16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ffffff"/>
                </a:solidFill>
                <a:latin typeface="Arial"/>
              </a:rPr>
              <a:t>Second Outline Level</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ffffff"/>
                </a:solidFill>
                <a:latin typeface="Arial"/>
              </a:rPr>
              <a:t>Fourth Outline Level</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07" r:id="rId4"/>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69"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70" name="PlaceHolder 1"/>
          <p:cNvSpPr>
            <a:spLocks noGrp="1"/>
          </p:cNvSpPr>
          <p:nvPr>
            <p:ph type="ftr" idx="91"/>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71" name="PlaceHolder 2"/>
          <p:cNvSpPr>
            <a:spLocks noGrp="1"/>
          </p:cNvSpPr>
          <p:nvPr>
            <p:ph type="sldNum" idx="92"/>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CC4370C3-0108-4E9E-AF59-78327E6595A0}"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72" name="PlaceHolder 3"/>
          <p:cNvSpPr>
            <a:spLocks noGrp="1"/>
          </p:cNvSpPr>
          <p:nvPr>
            <p:ph type="dt" idx="93"/>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
        <p:nvSpPr>
          <p:cNvPr id="17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ffffff"/>
                </a:solidFill>
                <a:latin typeface="Arial"/>
              </a:rPr>
              <a:t>Click to edit the </a:t>
            </a:r>
            <a:r>
              <a:rPr b="0" lang="en-US" sz="4400" spc="-1" strike="noStrike">
                <a:solidFill>
                  <a:srgbClr val="ffffff"/>
                </a:solidFill>
                <a:latin typeface="Arial"/>
              </a:rPr>
              <a:t>title text format</a:t>
            </a:r>
            <a:endParaRPr b="0" lang="en-US" sz="4400" spc="-1" strike="noStrike">
              <a:solidFill>
                <a:srgbClr val="ffffff"/>
              </a:solidFill>
              <a:latin typeface="Arial"/>
            </a:endParaRPr>
          </a:p>
        </p:txBody>
      </p:sp>
      <p:sp>
        <p:nvSpPr>
          <p:cNvPr id="17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ffffff"/>
                </a:solidFill>
                <a:latin typeface="Arial"/>
              </a:rPr>
              <a:t>Second Outline Level</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ffffff"/>
                </a:solidFill>
                <a:latin typeface="Arial"/>
              </a:rPr>
              <a:t>Fourth Outline Level</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09" r:id="rId4"/>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75"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76" name="PlaceHolder 1"/>
          <p:cNvSpPr>
            <a:spLocks noGrp="1"/>
          </p:cNvSpPr>
          <p:nvPr>
            <p:ph type="ftr" idx="94"/>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77" name="PlaceHolder 2"/>
          <p:cNvSpPr>
            <a:spLocks noGrp="1"/>
          </p:cNvSpPr>
          <p:nvPr>
            <p:ph type="sldNum" idx="95"/>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A8E4DF7E-A673-4683-9B91-2BDE7F741512}"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78" name="PlaceHolder 3"/>
          <p:cNvSpPr>
            <a:spLocks noGrp="1"/>
          </p:cNvSpPr>
          <p:nvPr>
            <p:ph type="dt" idx="96"/>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11" r:id="rId4"/>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79"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80" name="Picture 7" descr=""/>
          <p:cNvPicPr/>
          <p:nvPr/>
        </p:nvPicPr>
        <p:blipFill>
          <a:blip r:embed="rId4"/>
          <a:stretch/>
        </p:blipFill>
        <p:spPr>
          <a:xfrm>
            <a:off x="10999440" y="165960"/>
            <a:ext cx="986040" cy="1183320"/>
          </a:xfrm>
          <a:prstGeom prst="rect">
            <a:avLst/>
          </a:prstGeom>
          <a:ln w="0">
            <a:noFill/>
          </a:ln>
        </p:spPr>
      </p:pic>
      <p:sp>
        <p:nvSpPr>
          <p:cNvPr id="181" name="PlaceHolder 1"/>
          <p:cNvSpPr>
            <a:spLocks noGrp="1"/>
          </p:cNvSpPr>
          <p:nvPr>
            <p:ph type="ftr" idx="97"/>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82" name="PlaceHolder 2"/>
          <p:cNvSpPr>
            <a:spLocks noGrp="1"/>
          </p:cNvSpPr>
          <p:nvPr>
            <p:ph type="sldNum" idx="98"/>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3173BD3F-4C9A-4C62-8E63-09B88CB48449}"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83" name="PlaceHolder 3"/>
          <p:cNvSpPr>
            <a:spLocks noGrp="1"/>
          </p:cNvSpPr>
          <p:nvPr>
            <p:ph type="dt" idx="99"/>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
        <p:nvSpPr>
          <p:cNvPr id="18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ffffff"/>
                </a:solidFill>
                <a:latin typeface="Arial"/>
              </a:rPr>
              <a:t>Click to edit the title text format</a:t>
            </a:r>
            <a:endParaRPr b="0" lang="en-US" sz="4400" spc="-1" strike="noStrike">
              <a:solidFill>
                <a:srgbClr val="ffffff"/>
              </a:solidFill>
              <a:latin typeface="Arial"/>
            </a:endParaRPr>
          </a:p>
        </p:txBody>
      </p:sp>
      <p:sp>
        <p:nvSpPr>
          <p:cNvPr id="18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ffffff"/>
                </a:solidFill>
                <a:latin typeface="Arial"/>
              </a:rPr>
              <a:t>Second Outline Level</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ffffff"/>
                </a:solidFill>
                <a:latin typeface="Arial"/>
              </a:rPr>
              <a:t>Fourth Outline Level</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13" r:id="rId5"/>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86"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87" name="Picture 7" descr=""/>
          <p:cNvPicPr/>
          <p:nvPr/>
        </p:nvPicPr>
        <p:blipFill>
          <a:blip r:embed="rId4"/>
          <a:stretch/>
        </p:blipFill>
        <p:spPr>
          <a:xfrm>
            <a:off x="10999440" y="165960"/>
            <a:ext cx="986040" cy="1183320"/>
          </a:xfrm>
          <a:prstGeom prst="rect">
            <a:avLst/>
          </a:prstGeom>
          <a:ln w="0">
            <a:noFill/>
          </a:ln>
        </p:spPr>
      </p:pic>
      <p:sp>
        <p:nvSpPr>
          <p:cNvPr id="188" name="PlaceHolder 1"/>
          <p:cNvSpPr>
            <a:spLocks noGrp="1"/>
          </p:cNvSpPr>
          <p:nvPr>
            <p:ph type="title"/>
          </p:nvPr>
        </p:nvSpPr>
        <p:spPr>
          <a:xfrm>
            <a:off x="609480" y="273600"/>
            <a:ext cx="10972080" cy="1144440"/>
          </a:xfrm>
          <a:prstGeom prst="rect">
            <a:avLst/>
          </a:prstGeom>
          <a:noFill/>
          <a:ln w="0">
            <a:noFill/>
          </a:ln>
        </p:spPr>
        <p:txBody>
          <a:bodyPr numCol="1" spcCol="0"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189" name="PlaceHolder 2"/>
          <p:cNvSpPr>
            <a:spLocks noGrp="1"/>
          </p:cNvSpPr>
          <p:nvPr>
            <p:ph type="body"/>
          </p:nvPr>
        </p:nvSpPr>
        <p:spPr>
          <a:xfrm>
            <a:off x="11016360" y="244800"/>
            <a:ext cx="896760" cy="1078200"/>
          </a:xfrm>
          <a:prstGeom prst="rect">
            <a:avLst/>
          </a:prstGeom>
          <a:noFill/>
          <a:ln w="0">
            <a:noFill/>
          </a:ln>
        </p:spPr>
        <p:txBody>
          <a:bodyPr numCol="1" spcCol="0" lIns="0" rIns="0" tIns="0" bIns="0" anchor="t">
            <a:normAutofit fontScale="1111"/>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190" name="PlaceHolder 3"/>
          <p:cNvSpPr>
            <a:spLocks noGrp="1"/>
          </p:cNvSpPr>
          <p:nvPr>
            <p:ph type="ftr" idx="100"/>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91" name="PlaceHolder 4"/>
          <p:cNvSpPr>
            <a:spLocks noGrp="1"/>
          </p:cNvSpPr>
          <p:nvPr>
            <p:ph type="sldNum" idx="101"/>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B67D539D-89D6-4869-BA98-B668EE96742B}"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92" name="PlaceHolder 5"/>
          <p:cNvSpPr>
            <a:spLocks noGrp="1"/>
          </p:cNvSpPr>
          <p:nvPr>
            <p:ph type="dt" idx="102"/>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15" r:id="rId5"/>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95"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96" name="Picture 7" descr=""/>
          <p:cNvPicPr/>
          <p:nvPr/>
        </p:nvPicPr>
        <p:blipFill>
          <a:blip r:embed="rId4"/>
          <a:stretch/>
        </p:blipFill>
        <p:spPr>
          <a:xfrm>
            <a:off x="10999440" y="165960"/>
            <a:ext cx="986040" cy="1183320"/>
          </a:xfrm>
          <a:prstGeom prst="rect">
            <a:avLst/>
          </a:prstGeom>
          <a:ln w="0">
            <a:noFill/>
          </a:ln>
        </p:spPr>
      </p:pic>
      <p:sp>
        <p:nvSpPr>
          <p:cNvPr id="197" name="PlaceHolder 1"/>
          <p:cNvSpPr>
            <a:spLocks noGrp="1"/>
          </p:cNvSpPr>
          <p:nvPr>
            <p:ph type="title"/>
          </p:nvPr>
        </p:nvSpPr>
        <p:spPr>
          <a:xfrm>
            <a:off x="609480" y="273600"/>
            <a:ext cx="10972080" cy="1144440"/>
          </a:xfrm>
          <a:prstGeom prst="rect">
            <a:avLst/>
          </a:prstGeom>
          <a:noFill/>
          <a:ln w="0">
            <a:noFill/>
          </a:ln>
        </p:spPr>
        <p:txBody>
          <a:bodyPr numCol="1" spcCol="0"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198" name="PlaceHolder 2"/>
          <p:cNvSpPr>
            <a:spLocks noGrp="1"/>
          </p:cNvSpPr>
          <p:nvPr>
            <p:ph type="ftr" idx="103"/>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99" name="PlaceHolder 3"/>
          <p:cNvSpPr>
            <a:spLocks noGrp="1"/>
          </p:cNvSpPr>
          <p:nvPr>
            <p:ph type="sldNum" idx="104"/>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79F70119-2472-451C-953B-F3BFE5617007}"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00" name="PlaceHolder 4"/>
          <p:cNvSpPr>
            <a:spLocks noGrp="1"/>
          </p:cNvSpPr>
          <p:nvPr>
            <p:ph type="dt" idx="105"/>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
        <p:nvSpPr>
          <p:cNvPr id="201"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ffffff"/>
                </a:solidFill>
                <a:latin typeface="Arial"/>
              </a:rPr>
              <a:t>Second Outline Level</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ffffff"/>
                </a:solidFill>
                <a:latin typeface="Arial"/>
              </a:rPr>
              <a:t>Fourth Outline Level</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17" r:id="rId5"/>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03"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04" name="Picture 7" descr=""/>
          <p:cNvPicPr/>
          <p:nvPr/>
        </p:nvPicPr>
        <p:blipFill>
          <a:blip r:embed="rId4"/>
          <a:stretch/>
        </p:blipFill>
        <p:spPr>
          <a:xfrm>
            <a:off x="10999440" y="165960"/>
            <a:ext cx="986040" cy="1183320"/>
          </a:xfrm>
          <a:prstGeom prst="rect">
            <a:avLst/>
          </a:prstGeom>
          <a:ln w="0">
            <a:noFill/>
          </a:ln>
        </p:spPr>
      </p:pic>
      <p:sp>
        <p:nvSpPr>
          <p:cNvPr id="205" name="PlaceHolder 1"/>
          <p:cNvSpPr>
            <a:spLocks noGrp="1"/>
          </p:cNvSpPr>
          <p:nvPr>
            <p:ph type="ftr" idx="106"/>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06" name="PlaceHolder 2"/>
          <p:cNvSpPr>
            <a:spLocks noGrp="1"/>
          </p:cNvSpPr>
          <p:nvPr>
            <p:ph type="sldNum" idx="107"/>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945AE06B-F7B8-4798-BC85-F3E507658542}"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07" name="PlaceHolder 3"/>
          <p:cNvSpPr>
            <a:spLocks noGrp="1"/>
          </p:cNvSpPr>
          <p:nvPr>
            <p:ph type="dt" idx="108"/>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
        <p:nvSpPr>
          <p:cNvPr id="208"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ffffff"/>
                </a:solidFill>
                <a:latin typeface="Arial"/>
              </a:rPr>
              <a:t>Click to edit the title text format</a:t>
            </a:r>
            <a:endParaRPr b="0" lang="en-US" sz="4400" spc="-1" strike="noStrike">
              <a:solidFill>
                <a:srgbClr val="ffffff"/>
              </a:solidFill>
              <a:latin typeface="Arial"/>
            </a:endParaRPr>
          </a:p>
        </p:txBody>
      </p:sp>
      <p:sp>
        <p:nvSpPr>
          <p:cNvPr id="20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solidFill>
                  <a:srgbClr val="ffffff"/>
                </a:solidFill>
                <a:latin typeface="Arial"/>
              </a:rPr>
              <a:t>Click to edit the outline text format</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2800" spc="-1" strike="noStrike">
                <a:solidFill>
                  <a:srgbClr val="ffffff"/>
                </a:solidFill>
                <a:latin typeface="Arial"/>
              </a:rPr>
              <a:t>Second Outline Level</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2400" spc="-1" strike="noStrike">
                <a:solidFill>
                  <a:srgbClr val="ffffff"/>
                </a:solidFill>
                <a:latin typeface="Arial"/>
              </a:rPr>
              <a:t>Third Outline Level</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2000" spc="-1" strike="noStrike">
                <a:solidFill>
                  <a:srgbClr val="ffffff"/>
                </a:solidFill>
                <a:latin typeface="Arial"/>
              </a:rPr>
              <a:t>Fourth Outline Level</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Arial"/>
              </a:rPr>
              <a:t>Fifth Outline Level</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Arial"/>
              </a:rPr>
              <a:t>Sixth Outline Level</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Arial"/>
              </a:rPr>
              <a:t>Seventh Outline Level</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19" r:id="rId5"/>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10"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11" name="Picture 7" descr=""/>
          <p:cNvPicPr/>
          <p:nvPr/>
        </p:nvPicPr>
        <p:blipFill>
          <a:blip r:embed="rId4"/>
          <a:stretch/>
        </p:blipFill>
        <p:spPr>
          <a:xfrm>
            <a:off x="10999440" y="165960"/>
            <a:ext cx="986040" cy="1183320"/>
          </a:xfrm>
          <a:prstGeom prst="rect">
            <a:avLst/>
          </a:prstGeom>
          <a:ln w="0">
            <a:noFill/>
          </a:ln>
        </p:spPr>
      </p:pic>
      <p:sp>
        <p:nvSpPr>
          <p:cNvPr id="212" name="PlaceHolder 1"/>
          <p:cNvSpPr>
            <a:spLocks noGrp="1"/>
          </p:cNvSpPr>
          <p:nvPr>
            <p:ph type="title"/>
          </p:nvPr>
        </p:nvSpPr>
        <p:spPr>
          <a:xfrm>
            <a:off x="609480" y="273600"/>
            <a:ext cx="10972080" cy="1144440"/>
          </a:xfrm>
          <a:prstGeom prst="rect">
            <a:avLst/>
          </a:prstGeom>
          <a:noFill/>
          <a:ln w="0">
            <a:noFill/>
          </a:ln>
        </p:spPr>
        <p:txBody>
          <a:bodyPr numCol="1" spcCol="0" lIns="0" rIns="0" tIns="0" bIns="0" anchor="ctr">
            <a:noAutofit/>
          </a:bodyPr>
          <a:p>
            <a:pPr indent="0">
              <a:buNone/>
            </a:pPr>
            <a:r>
              <a:rPr b="0" lang="en-US" sz="1800" spc="-1" strike="noStrike">
                <a:solidFill>
                  <a:srgbClr val="ffffff"/>
                </a:solidFill>
                <a:latin typeface="Arial"/>
              </a:rPr>
              <a:t>Click to edit the title text format</a:t>
            </a:r>
            <a:endParaRPr b="0" lang="en-US" sz="1800" spc="-1" strike="noStrike">
              <a:solidFill>
                <a:srgbClr val="ffffff"/>
              </a:solidFill>
              <a:latin typeface="Arial"/>
            </a:endParaRPr>
          </a:p>
        </p:txBody>
      </p:sp>
      <p:sp>
        <p:nvSpPr>
          <p:cNvPr id="213" name="PlaceHolder 2"/>
          <p:cNvSpPr>
            <a:spLocks noGrp="1"/>
          </p:cNvSpPr>
          <p:nvPr>
            <p:ph type="body"/>
          </p:nvPr>
        </p:nvSpPr>
        <p:spPr>
          <a:xfrm>
            <a:off x="11016360" y="244800"/>
            <a:ext cx="437400" cy="1078200"/>
          </a:xfrm>
          <a:prstGeom prst="rect">
            <a:avLst/>
          </a:prstGeom>
          <a:noFill/>
          <a:ln w="0">
            <a:noFill/>
          </a:ln>
        </p:spPr>
        <p:txBody>
          <a:bodyPr numCol="1" spcCol="0" lIns="0" rIns="0" tIns="0" bIns="0" anchor="t">
            <a:normAutofit fontScale="1111"/>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214" name="PlaceHolder 3"/>
          <p:cNvSpPr>
            <a:spLocks noGrp="1"/>
          </p:cNvSpPr>
          <p:nvPr>
            <p:ph type="body"/>
          </p:nvPr>
        </p:nvSpPr>
        <p:spPr>
          <a:xfrm>
            <a:off x="11476440" y="244800"/>
            <a:ext cx="437400" cy="1078200"/>
          </a:xfrm>
          <a:prstGeom prst="rect">
            <a:avLst/>
          </a:prstGeom>
          <a:noFill/>
          <a:ln w="0">
            <a:noFill/>
          </a:ln>
        </p:spPr>
        <p:txBody>
          <a:bodyPr numCol="1" spcCol="0" lIns="0" rIns="0" tIns="0" bIns="0" anchor="t">
            <a:normAutofit fontScale="1111"/>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Arial"/>
              </a:rPr>
              <a:t>Click to edit the outline text format</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Arial"/>
              </a:rPr>
              <a:t>Second Outline Level</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ffffff"/>
                </a:solidFill>
                <a:latin typeface="Arial"/>
              </a:rPr>
              <a:t>Third Outline Level</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ffffff"/>
                </a:solidFill>
                <a:latin typeface="Arial"/>
              </a:rPr>
              <a:t>Fourth Outline Level</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ffffff"/>
                </a:solidFill>
                <a:latin typeface="Arial"/>
              </a:rPr>
              <a:t>Fifth Outline Level</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ffffff"/>
                </a:solidFill>
                <a:latin typeface="Arial"/>
              </a:rPr>
              <a:t>Sixth Outline Level</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ffffff"/>
                </a:solidFill>
                <a:latin typeface="Arial"/>
              </a:rPr>
              <a:t>Seventh Outline Level</a:t>
            </a:r>
            <a:endParaRPr b="0" lang="en-US" sz="1800" spc="-1" strike="noStrike">
              <a:solidFill>
                <a:srgbClr val="ffffff"/>
              </a:solidFill>
              <a:latin typeface="Arial"/>
            </a:endParaRPr>
          </a:p>
        </p:txBody>
      </p:sp>
      <p:sp>
        <p:nvSpPr>
          <p:cNvPr id="215" name="PlaceHolder 4"/>
          <p:cNvSpPr>
            <a:spLocks noGrp="1"/>
          </p:cNvSpPr>
          <p:nvPr>
            <p:ph type="ftr" idx="109"/>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16" name="PlaceHolder 5"/>
          <p:cNvSpPr>
            <a:spLocks noGrp="1"/>
          </p:cNvSpPr>
          <p:nvPr>
            <p:ph type="sldNum" idx="110"/>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E32384C4-9D60-4160-B3EB-B82F5E28EAB0}"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17" name="PlaceHolder 6"/>
          <p:cNvSpPr>
            <a:spLocks noGrp="1"/>
          </p:cNvSpPr>
          <p:nvPr>
            <p:ph type="dt" idx="111"/>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21" r:id="rId5"/>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21"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22" name="Picture 7" descr=""/>
          <p:cNvPicPr/>
          <p:nvPr/>
        </p:nvPicPr>
        <p:blipFill>
          <a:blip r:embed="rId4"/>
          <a:stretch/>
        </p:blipFill>
        <p:spPr>
          <a:xfrm>
            <a:off x="10999440" y="165960"/>
            <a:ext cx="986040" cy="1183320"/>
          </a:xfrm>
          <a:prstGeom prst="rect">
            <a:avLst/>
          </a:prstGeom>
          <a:ln w="0">
            <a:noFill/>
          </a:ln>
        </p:spPr>
      </p:pic>
      <p:sp>
        <p:nvSpPr>
          <p:cNvPr id="223" name="PlaceHolder 1"/>
          <p:cNvSpPr>
            <a:spLocks noGrp="1"/>
          </p:cNvSpPr>
          <p:nvPr>
            <p:ph type="ftr" idx="112"/>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24" name="PlaceHolder 2"/>
          <p:cNvSpPr>
            <a:spLocks noGrp="1"/>
          </p:cNvSpPr>
          <p:nvPr>
            <p:ph type="sldNum" idx="113"/>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86AB6005-A17E-468B-BA9C-42BF0E3B2536}"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25" name="PlaceHolder 3"/>
          <p:cNvSpPr>
            <a:spLocks noGrp="1"/>
          </p:cNvSpPr>
          <p:nvPr>
            <p:ph type="dt" idx="114"/>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23" r:id="rId5"/>
  </p:sldLayoutIdLst>
</p:sldMaster>
</file>

<file path=ppt/slideMasters/slideMaster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26"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27" name="PlaceHolder 1"/>
          <p:cNvSpPr>
            <a:spLocks noGrp="1"/>
          </p:cNvSpPr>
          <p:nvPr>
            <p:ph type="ftr" idx="115"/>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28" name="PlaceHolder 2"/>
          <p:cNvSpPr>
            <a:spLocks noGrp="1"/>
          </p:cNvSpPr>
          <p:nvPr>
            <p:ph type="sldNum" idx="116"/>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05F8BB58-C0AE-4846-94FD-3E7CD61BDD11}"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29" name="PlaceHolder 3"/>
          <p:cNvSpPr>
            <a:spLocks noGrp="1"/>
          </p:cNvSpPr>
          <p:nvPr>
            <p:ph type="dt" idx="117"/>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25"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3"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4" name="Picture Placeholder 10" descr=""/>
          <p:cNvPicPr/>
          <p:nvPr/>
        </p:nvPicPr>
        <p:blipFill>
          <a:blip r:embed="rId4"/>
          <a:srcRect l="0" t="3334" r="0" b="3334"/>
          <a:stretch/>
        </p:blipFill>
        <p:spPr>
          <a:xfrm>
            <a:off x="11016360" y="244800"/>
            <a:ext cx="896760" cy="1078200"/>
          </a:xfrm>
          <a:prstGeom prst="rect">
            <a:avLst/>
          </a:prstGeom>
          <a:ln w="0">
            <a:noFill/>
          </a:ln>
        </p:spPr>
      </p:pic>
      <p:sp>
        <p:nvSpPr>
          <p:cNvPr id="15" name="PlaceHolder 1"/>
          <p:cNvSpPr>
            <a:spLocks noGrp="1"/>
          </p:cNvSpPr>
          <p:nvPr>
            <p:ph type="ftr" idx="10"/>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16" name="PlaceHolder 2"/>
          <p:cNvSpPr>
            <a:spLocks noGrp="1"/>
          </p:cNvSpPr>
          <p:nvPr>
            <p:ph type="sldNum" idx="11"/>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433611A1-520D-475F-B56D-BFDC783A93A4}"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17" name="PlaceHolder 3"/>
          <p:cNvSpPr>
            <a:spLocks noGrp="1"/>
          </p:cNvSpPr>
          <p:nvPr>
            <p:ph type="dt" idx="12"/>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5"/>
  </p:sldLayoutIdLst>
</p:sldMaster>
</file>

<file path=ppt/slideMasters/slideMaster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30"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31" name="Picture 8" descr=""/>
          <p:cNvPicPr/>
          <p:nvPr/>
        </p:nvPicPr>
        <p:blipFill>
          <a:blip r:embed="rId4"/>
          <a:stretch/>
        </p:blipFill>
        <p:spPr>
          <a:xfrm>
            <a:off x="10999440" y="165960"/>
            <a:ext cx="986040" cy="1183320"/>
          </a:xfrm>
          <a:prstGeom prst="rect">
            <a:avLst/>
          </a:prstGeom>
          <a:ln w="0">
            <a:noFill/>
          </a:ln>
        </p:spPr>
      </p:pic>
      <p:sp>
        <p:nvSpPr>
          <p:cNvPr id="232" name="PlaceHolder 1"/>
          <p:cNvSpPr>
            <a:spLocks noGrp="1"/>
          </p:cNvSpPr>
          <p:nvPr>
            <p:ph type="ftr" idx="118"/>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33" name="PlaceHolder 2"/>
          <p:cNvSpPr>
            <a:spLocks noGrp="1"/>
          </p:cNvSpPr>
          <p:nvPr>
            <p:ph type="sldNum" idx="119"/>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A93A42C4-5B58-43AA-B7F4-E358C0921CB3}"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34" name="PlaceHolder 3"/>
          <p:cNvSpPr>
            <a:spLocks noGrp="1"/>
          </p:cNvSpPr>
          <p:nvPr>
            <p:ph type="dt" idx="120"/>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27" r:id="rId5"/>
  </p:sldLayoutIdLst>
</p:sldMaster>
</file>

<file path=ppt/slideMasters/slideMaster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35"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36" name="Picture 10" descr=""/>
          <p:cNvPicPr/>
          <p:nvPr/>
        </p:nvPicPr>
        <p:blipFill>
          <a:blip r:embed="rId4"/>
          <a:stretch/>
        </p:blipFill>
        <p:spPr>
          <a:xfrm>
            <a:off x="10999440" y="165960"/>
            <a:ext cx="986040" cy="1183320"/>
          </a:xfrm>
          <a:prstGeom prst="rect">
            <a:avLst/>
          </a:prstGeom>
          <a:ln w="0">
            <a:noFill/>
          </a:ln>
        </p:spPr>
      </p:pic>
      <p:sp>
        <p:nvSpPr>
          <p:cNvPr id="237" name="PlaceHolder 1"/>
          <p:cNvSpPr>
            <a:spLocks noGrp="1"/>
          </p:cNvSpPr>
          <p:nvPr>
            <p:ph type="ftr" idx="121"/>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38" name="PlaceHolder 2"/>
          <p:cNvSpPr>
            <a:spLocks noGrp="1"/>
          </p:cNvSpPr>
          <p:nvPr>
            <p:ph type="sldNum" idx="122"/>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4A3AF0AA-94FF-4F7D-879A-7F6242DA82E3}"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39" name="PlaceHolder 3"/>
          <p:cNvSpPr>
            <a:spLocks noGrp="1"/>
          </p:cNvSpPr>
          <p:nvPr>
            <p:ph type="dt" idx="123"/>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29" r:id="rId5"/>
  </p:sldLayoutIdLst>
</p:sldMaster>
</file>

<file path=ppt/slideMasters/slideMaster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40"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41" name="Picture 6" descr=""/>
          <p:cNvPicPr/>
          <p:nvPr/>
        </p:nvPicPr>
        <p:blipFill>
          <a:blip r:embed="rId4"/>
          <a:stretch/>
        </p:blipFill>
        <p:spPr>
          <a:xfrm>
            <a:off x="10999440" y="165960"/>
            <a:ext cx="986040" cy="1183320"/>
          </a:xfrm>
          <a:prstGeom prst="rect">
            <a:avLst/>
          </a:prstGeom>
          <a:ln w="0">
            <a:noFill/>
          </a:ln>
        </p:spPr>
      </p:pic>
      <p:sp>
        <p:nvSpPr>
          <p:cNvPr id="242" name="PlaceHolder 1"/>
          <p:cNvSpPr>
            <a:spLocks noGrp="1"/>
          </p:cNvSpPr>
          <p:nvPr>
            <p:ph type="ftr" idx="124"/>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43" name="PlaceHolder 2"/>
          <p:cNvSpPr>
            <a:spLocks noGrp="1"/>
          </p:cNvSpPr>
          <p:nvPr>
            <p:ph type="sldNum" idx="125"/>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1F405061-A66F-4AE8-849D-170EB48A8705}"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44" name="PlaceHolder 3"/>
          <p:cNvSpPr>
            <a:spLocks noGrp="1"/>
          </p:cNvSpPr>
          <p:nvPr>
            <p:ph type="dt" idx="126"/>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31" r:id="rId5"/>
  </p:sldLayoutIdLst>
</p:sldMaster>
</file>

<file path=ppt/slideMasters/slideMaster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45"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46" name="PlaceHolder 1"/>
          <p:cNvSpPr>
            <a:spLocks noGrp="1"/>
          </p:cNvSpPr>
          <p:nvPr>
            <p:ph type="ftr" idx="127"/>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47" name="PlaceHolder 2"/>
          <p:cNvSpPr>
            <a:spLocks noGrp="1"/>
          </p:cNvSpPr>
          <p:nvPr>
            <p:ph type="sldNum" idx="128"/>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723F8DAE-0EAF-483C-B39A-55408BD0A63D}"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48" name="PlaceHolder 3"/>
          <p:cNvSpPr>
            <a:spLocks noGrp="1"/>
          </p:cNvSpPr>
          <p:nvPr>
            <p:ph type="dt" idx="129"/>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33" r:id="rId4"/>
  </p:sldLayoutIdLst>
</p:sldMaster>
</file>

<file path=ppt/slideMasters/slideMaster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49"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50" name="Picture 5" descr=""/>
          <p:cNvPicPr/>
          <p:nvPr/>
        </p:nvPicPr>
        <p:blipFill>
          <a:blip r:embed="rId4"/>
          <a:stretch/>
        </p:blipFill>
        <p:spPr>
          <a:xfrm>
            <a:off x="10999440" y="165960"/>
            <a:ext cx="986040" cy="1183320"/>
          </a:xfrm>
          <a:prstGeom prst="rect">
            <a:avLst/>
          </a:prstGeom>
          <a:ln w="0">
            <a:noFill/>
          </a:ln>
        </p:spPr>
      </p:pic>
      <p:sp>
        <p:nvSpPr>
          <p:cNvPr id="251" name="PlaceHolder 1"/>
          <p:cNvSpPr>
            <a:spLocks noGrp="1"/>
          </p:cNvSpPr>
          <p:nvPr>
            <p:ph type="ftr" idx="130"/>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52" name="PlaceHolder 2"/>
          <p:cNvSpPr>
            <a:spLocks noGrp="1"/>
          </p:cNvSpPr>
          <p:nvPr>
            <p:ph type="sldNum" idx="131"/>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8A2B22F6-C292-479A-B4F4-1207D144C492}"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53" name="PlaceHolder 3"/>
          <p:cNvSpPr>
            <a:spLocks noGrp="1"/>
          </p:cNvSpPr>
          <p:nvPr>
            <p:ph type="dt" idx="132"/>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735" r:id="rId5"/>
  </p:sldLayoutIdLst>
</p:sldMaster>
</file>

<file path=ppt/slideMasters/slideMaster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254" name="Group 25"/>
          <p:cNvGrpSpPr/>
          <p:nvPr/>
        </p:nvGrpSpPr>
        <p:grpSpPr>
          <a:xfrm>
            <a:off x="11330640" y="99360"/>
            <a:ext cx="769680" cy="1022400"/>
            <a:chOff x="11330640" y="99360"/>
            <a:chExt cx="769680" cy="1022400"/>
          </a:xfrm>
        </p:grpSpPr>
        <p:grpSp>
          <p:nvGrpSpPr>
            <p:cNvPr id="255" name="Group 24"/>
            <p:cNvGrpSpPr/>
            <p:nvPr/>
          </p:nvGrpSpPr>
          <p:grpSpPr>
            <a:xfrm>
              <a:off x="11330640" y="99360"/>
              <a:ext cx="769680" cy="1022400"/>
              <a:chOff x="11330640" y="99360"/>
              <a:chExt cx="769680" cy="1022400"/>
            </a:xfrm>
          </p:grpSpPr>
          <p:pic>
            <p:nvPicPr>
              <p:cNvPr id="256" name="Picture 23" descr=""/>
              <p:cNvPicPr/>
              <p:nvPr/>
            </p:nvPicPr>
            <p:blipFill>
              <a:blip r:embed="rId3"/>
              <a:stretch/>
            </p:blipFill>
            <p:spPr>
              <a:xfrm>
                <a:off x="11330640" y="99360"/>
                <a:ext cx="769680" cy="1022400"/>
              </a:xfrm>
              <a:prstGeom prst="rect">
                <a:avLst/>
              </a:prstGeom>
              <a:ln w="0">
                <a:noFill/>
              </a:ln>
            </p:spPr>
          </p:pic>
          <p:grpSp>
            <p:nvGrpSpPr>
              <p:cNvPr id="257" name="Group 27"/>
              <p:cNvGrpSpPr/>
              <p:nvPr/>
            </p:nvGrpSpPr>
            <p:grpSpPr>
              <a:xfrm>
                <a:off x="11535120" y="443520"/>
                <a:ext cx="484920" cy="498240"/>
                <a:chOff x="11535120" y="443520"/>
                <a:chExt cx="484920" cy="498240"/>
              </a:xfrm>
            </p:grpSpPr>
            <p:sp>
              <p:nvSpPr>
                <p:cNvPr id="258" name="Oval 28"/>
                <p:cNvSpPr/>
                <p:nvPr/>
              </p:nvSpPr>
              <p:spPr>
                <a:xfrm>
                  <a:off x="11535120" y="44352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59" name="Rectangle 29"/>
                <p:cNvSpPr txBox="1"/>
                <p:nvPr/>
              </p:nvSpPr>
              <p:spPr>
                <a:xfrm>
                  <a:off x="11599920" y="53820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260" name="Picture 7" descr=""/>
            <p:cNvPicPr/>
            <p:nvPr/>
          </p:nvPicPr>
          <p:blipFill>
            <a:blip r:embed="rId4"/>
            <a:stretch/>
          </p:blipFill>
          <p:spPr>
            <a:xfrm>
              <a:off x="11697840" y="609120"/>
              <a:ext cx="159480" cy="163800"/>
            </a:xfrm>
            <a:prstGeom prst="rect">
              <a:avLst/>
            </a:prstGeom>
            <a:ln w="0">
              <a:noFill/>
            </a:ln>
          </p:spPr>
        </p:pic>
      </p:grpSp>
      <p:sp>
        <p:nvSpPr>
          <p:cNvPr id="261" name="PlaceHolder 1"/>
          <p:cNvSpPr>
            <a:spLocks noGrp="1"/>
          </p:cNvSpPr>
          <p:nvPr>
            <p:ph type="ftr" idx="133"/>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62" name="PlaceHolder 2"/>
          <p:cNvSpPr>
            <a:spLocks noGrp="1"/>
          </p:cNvSpPr>
          <p:nvPr>
            <p:ph type="sldNum" idx="134"/>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EFE324E9-8EBA-4CE0-BD33-B606C1D8479A}"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263" name="PlaceHolder 3"/>
          <p:cNvSpPr>
            <a:spLocks noGrp="1"/>
          </p:cNvSpPr>
          <p:nvPr>
            <p:ph type="dt" idx="135"/>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37" r:id="rId5"/>
  </p:sldLayoutIdLst>
</p:sldMaster>
</file>

<file path=ppt/slideMasters/slideMaster4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264" name="Group 25"/>
          <p:cNvGrpSpPr/>
          <p:nvPr/>
        </p:nvGrpSpPr>
        <p:grpSpPr>
          <a:xfrm>
            <a:off x="11347560" y="98280"/>
            <a:ext cx="769680" cy="1022400"/>
            <a:chOff x="11347560" y="98280"/>
            <a:chExt cx="769680" cy="1022400"/>
          </a:xfrm>
        </p:grpSpPr>
        <p:grpSp>
          <p:nvGrpSpPr>
            <p:cNvPr id="265" name="Group 24"/>
            <p:cNvGrpSpPr/>
            <p:nvPr/>
          </p:nvGrpSpPr>
          <p:grpSpPr>
            <a:xfrm>
              <a:off x="11347560" y="98280"/>
              <a:ext cx="769680" cy="1022400"/>
              <a:chOff x="11347560" y="98280"/>
              <a:chExt cx="769680" cy="1022400"/>
            </a:xfrm>
          </p:grpSpPr>
          <p:pic>
            <p:nvPicPr>
              <p:cNvPr id="266" name="Picture 23" descr=""/>
              <p:cNvPicPr/>
              <p:nvPr/>
            </p:nvPicPr>
            <p:blipFill>
              <a:blip r:embed="rId3"/>
              <a:stretch/>
            </p:blipFill>
            <p:spPr>
              <a:xfrm>
                <a:off x="11347560" y="98280"/>
                <a:ext cx="769680" cy="1022400"/>
              </a:xfrm>
              <a:prstGeom prst="rect">
                <a:avLst/>
              </a:prstGeom>
              <a:ln w="0">
                <a:noFill/>
              </a:ln>
            </p:spPr>
          </p:pic>
          <p:grpSp>
            <p:nvGrpSpPr>
              <p:cNvPr id="267" name="Group 12"/>
              <p:cNvGrpSpPr/>
              <p:nvPr/>
            </p:nvGrpSpPr>
            <p:grpSpPr>
              <a:xfrm>
                <a:off x="11552040" y="442800"/>
                <a:ext cx="484920" cy="498240"/>
                <a:chOff x="11552040" y="442800"/>
                <a:chExt cx="484920" cy="498240"/>
              </a:xfrm>
            </p:grpSpPr>
            <p:sp>
              <p:nvSpPr>
                <p:cNvPr id="268" name="Oval 13"/>
                <p:cNvSpPr/>
                <p:nvPr/>
              </p:nvSpPr>
              <p:spPr>
                <a:xfrm>
                  <a:off x="11552040" y="44280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69" name="Rectangle 14"/>
                <p:cNvSpPr txBox="1"/>
                <p:nvPr/>
              </p:nvSpPr>
              <p:spPr>
                <a:xfrm>
                  <a:off x="11616840" y="53748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270" name="Picture 7" descr=""/>
            <p:cNvPicPr/>
            <p:nvPr/>
          </p:nvPicPr>
          <p:blipFill>
            <a:blip r:embed="rId4"/>
            <a:stretch/>
          </p:blipFill>
          <p:spPr>
            <a:xfrm>
              <a:off x="11714760" y="608400"/>
              <a:ext cx="159480" cy="163800"/>
            </a:xfrm>
            <a:prstGeom prst="rect">
              <a:avLst/>
            </a:prstGeom>
            <a:ln w="0">
              <a:noFill/>
            </a:ln>
          </p:spPr>
        </p:pic>
      </p:grpSp>
      <p:sp>
        <p:nvSpPr>
          <p:cNvPr id="271" name="PlaceHolder 1"/>
          <p:cNvSpPr>
            <a:spLocks noGrp="1"/>
          </p:cNvSpPr>
          <p:nvPr>
            <p:ph type="ftr" idx="136"/>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72" name="PlaceHolder 2"/>
          <p:cNvSpPr>
            <a:spLocks noGrp="1"/>
          </p:cNvSpPr>
          <p:nvPr>
            <p:ph type="sldNum" idx="137"/>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CDF99058-2F66-4274-BB1E-FF7E7991BFF3}"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273" name="PlaceHolder 3"/>
          <p:cNvSpPr>
            <a:spLocks noGrp="1"/>
          </p:cNvSpPr>
          <p:nvPr>
            <p:ph type="dt" idx="138"/>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39" r:id="rId5"/>
  </p:sldLayoutIdLst>
</p:sldMaster>
</file>

<file path=ppt/slideMasters/slideMaster4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274" name="Group 25"/>
          <p:cNvGrpSpPr/>
          <p:nvPr/>
        </p:nvGrpSpPr>
        <p:grpSpPr>
          <a:xfrm>
            <a:off x="11347560" y="98280"/>
            <a:ext cx="769680" cy="1022400"/>
            <a:chOff x="11347560" y="98280"/>
            <a:chExt cx="769680" cy="1022400"/>
          </a:xfrm>
        </p:grpSpPr>
        <p:grpSp>
          <p:nvGrpSpPr>
            <p:cNvPr id="275" name="Group 24"/>
            <p:cNvGrpSpPr/>
            <p:nvPr/>
          </p:nvGrpSpPr>
          <p:grpSpPr>
            <a:xfrm>
              <a:off x="11347560" y="98280"/>
              <a:ext cx="769680" cy="1022400"/>
              <a:chOff x="11347560" y="98280"/>
              <a:chExt cx="769680" cy="1022400"/>
            </a:xfrm>
          </p:grpSpPr>
          <p:pic>
            <p:nvPicPr>
              <p:cNvPr id="276" name="Picture 23" descr=""/>
              <p:cNvPicPr/>
              <p:nvPr/>
            </p:nvPicPr>
            <p:blipFill>
              <a:blip r:embed="rId3"/>
              <a:stretch/>
            </p:blipFill>
            <p:spPr>
              <a:xfrm>
                <a:off x="11347560" y="98280"/>
                <a:ext cx="769680" cy="1022400"/>
              </a:xfrm>
              <a:prstGeom prst="rect">
                <a:avLst/>
              </a:prstGeom>
              <a:ln w="0">
                <a:noFill/>
              </a:ln>
            </p:spPr>
          </p:pic>
          <p:grpSp>
            <p:nvGrpSpPr>
              <p:cNvPr id="277" name="Group 12"/>
              <p:cNvGrpSpPr/>
              <p:nvPr/>
            </p:nvGrpSpPr>
            <p:grpSpPr>
              <a:xfrm>
                <a:off x="11552040" y="442800"/>
                <a:ext cx="484920" cy="498240"/>
                <a:chOff x="11552040" y="442800"/>
                <a:chExt cx="484920" cy="498240"/>
              </a:xfrm>
            </p:grpSpPr>
            <p:sp>
              <p:nvSpPr>
                <p:cNvPr id="278" name="Oval 13"/>
                <p:cNvSpPr/>
                <p:nvPr/>
              </p:nvSpPr>
              <p:spPr>
                <a:xfrm>
                  <a:off x="11552040" y="44280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79" name="Rectangle 14"/>
                <p:cNvSpPr txBox="1"/>
                <p:nvPr/>
              </p:nvSpPr>
              <p:spPr>
                <a:xfrm>
                  <a:off x="11616840" y="53748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280" name="Picture 7" descr=""/>
            <p:cNvPicPr/>
            <p:nvPr/>
          </p:nvPicPr>
          <p:blipFill>
            <a:blip r:embed="rId4"/>
            <a:stretch/>
          </p:blipFill>
          <p:spPr>
            <a:xfrm>
              <a:off x="11714760" y="608400"/>
              <a:ext cx="159480" cy="163800"/>
            </a:xfrm>
            <a:prstGeom prst="rect">
              <a:avLst/>
            </a:prstGeom>
            <a:ln w="0">
              <a:noFill/>
            </a:ln>
          </p:spPr>
        </p:pic>
      </p:grpSp>
      <p:sp>
        <p:nvSpPr>
          <p:cNvPr id="281" name="PlaceHolder 1"/>
          <p:cNvSpPr>
            <a:spLocks noGrp="1"/>
          </p:cNvSpPr>
          <p:nvPr>
            <p:ph type="ftr" idx="139"/>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82" name="PlaceHolder 2"/>
          <p:cNvSpPr>
            <a:spLocks noGrp="1"/>
          </p:cNvSpPr>
          <p:nvPr>
            <p:ph type="sldNum" idx="140"/>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AA32EA6C-AD5A-4DDA-B823-20215A3AE57C}"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283" name="PlaceHolder 3"/>
          <p:cNvSpPr>
            <a:spLocks noGrp="1"/>
          </p:cNvSpPr>
          <p:nvPr>
            <p:ph type="dt" idx="141"/>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1" r:id="rId5"/>
  </p:sldLayoutIdLst>
</p:sldMaster>
</file>

<file path=ppt/slideMasters/slideMaster4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284" name="Group 25"/>
          <p:cNvGrpSpPr/>
          <p:nvPr/>
        </p:nvGrpSpPr>
        <p:grpSpPr>
          <a:xfrm>
            <a:off x="11347560" y="98280"/>
            <a:ext cx="769680" cy="1022400"/>
            <a:chOff x="11347560" y="98280"/>
            <a:chExt cx="769680" cy="1022400"/>
          </a:xfrm>
        </p:grpSpPr>
        <p:grpSp>
          <p:nvGrpSpPr>
            <p:cNvPr id="285" name="Group 24"/>
            <p:cNvGrpSpPr/>
            <p:nvPr/>
          </p:nvGrpSpPr>
          <p:grpSpPr>
            <a:xfrm>
              <a:off x="11347560" y="98280"/>
              <a:ext cx="769680" cy="1022400"/>
              <a:chOff x="11347560" y="98280"/>
              <a:chExt cx="769680" cy="1022400"/>
            </a:xfrm>
          </p:grpSpPr>
          <p:pic>
            <p:nvPicPr>
              <p:cNvPr id="286" name="Picture 23" descr=""/>
              <p:cNvPicPr/>
              <p:nvPr/>
            </p:nvPicPr>
            <p:blipFill>
              <a:blip r:embed="rId3"/>
              <a:stretch/>
            </p:blipFill>
            <p:spPr>
              <a:xfrm>
                <a:off x="11347560" y="98280"/>
                <a:ext cx="769680" cy="1022400"/>
              </a:xfrm>
              <a:prstGeom prst="rect">
                <a:avLst/>
              </a:prstGeom>
              <a:ln w="0">
                <a:noFill/>
              </a:ln>
            </p:spPr>
          </p:pic>
          <p:grpSp>
            <p:nvGrpSpPr>
              <p:cNvPr id="287" name="Group 13"/>
              <p:cNvGrpSpPr/>
              <p:nvPr/>
            </p:nvGrpSpPr>
            <p:grpSpPr>
              <a:xfrm>
                <a:off x="11552040" y="442800"/>
                <a:ext cx="484920" cy="498240"/>
                <a:chOff x="11552040" y="442800"/>
                <a:chExt cx="484920" cy="498240"/>
              </a:xfrm>
            </p:grpSpPr>
            <p:sp>
              <p:nvSpPr>
                <p:cNvPr id="288" name="Oval 14"/>
                <p:cNvSpPr/>
                <p:nvPr/>
              </p:nvSpPr>
              <p:spPr>
                <a:xfrm>
                  <a:off x="11552040" y="44280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89" name="Rectangle 15"/>
                <p:cNvSpPr txBox="1"/>
                <p:nvPr/>
              </p:nvSpPr>
              <p:spPr>
                <a:xfrm>
                  <a:off x="11616840" y="53748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290" name="Picture 7" descr=""/>
            <p:cNvPicPr/>
            <p:nvPr/>
          </p:nvPicPr>
          <p:blipFill>
            <a:blip r:embed="rId4"/>
            <a:stretch/>
          </p:blipFill>
          <p:spPr>
            <a:xfrm>
              <a:off x="11714760" y="608400"/>
              <a:ext cx="159480" cy="163800"/>
            </a:xfrm>
            <a:prstGeom prst="rect">
              <a:avLst/>
            </a:prstGeom>
            <a:ln w="0">
              <a:noFill/>
            </a:ln>
          </p:spPr>
        </p:pic>
      </p:grpSp>
      <p:sp>
        <p:nvSpPr>
          <p:cNvPr id="291" name="PlaceHolder 1"/>
          <p:cNvSpPr>
            <a:spLocks noGrp="1"/>
          </p:cNvSpPr>
          <p:nvPr>
            <p:ph type="ftr" idx="142"/>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92" name="PlaceHolder 2"/>
          <p:cNvSpPr>
            <a:spLocks noGrp="1"/>
          </p:cNvSpPr>
          <p:nvPr>
            <p:ph type="sldNum" idx="143"/>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00BD240E-E448-43E4-9F68-3BFA7AE81333}"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293" name="PlaceHolder 3"/>
          <p:cNvSpPr>
            <a:spLocks noGrp="1"/>
          </p:cNvSpPr>
          <p:nvPr>
            <p:ph type="dt" idx="144"/>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3" r:id="rId5"/>
  </p:sldLayoutIdLst>
</p:sldMaster>
</file>

<file path=ppt/slideMasters/slideMaster4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294" name="Group 25"/>
          <p:cNvGrpSpPr/>
          <p:nvPr/>
        </p:nvGrpSpPr>
        <p:grpSpPr>
          <a:xfrm>
            <a:off x="11347560" y="98280"/>
            <a:ext cx="769680" cy="1022400"/>
            <a:chOff x="11347560" y="98280"/>
            <a:chExt cx="769680" cy="1022400"/>
          </a:xfrm>
        </p:grpSpPr>
        <p:grpSp>
          <p:nvGrpSpPr>
            <p:cNvPr id="295" name="Group 24"/>
            <p:cNvGrpSpPr/>
            <p:nvPr/>
          </p:nvGrpSpPr>
          <p:grpSpPr>
            <a:xfrm>
              <a:off x="11347560" y="98280"/>
              <a:ext cx="769680" cy="1022400"/>
              <a:chOff x="11347560" y="98280"/>
              <a:chExt cx="769680" cy="1022400"/>
            </a:xfrm>
          </p:grpSpPr>
          <p:pic>
            <p:nvPicPr>
              <p:cNvPr id="296" name="Picture 23" descr=""/>
              <p:cNvPicPr/>
              <p:nvPr/>
            </p:nvPicPr>
            <p:blipFill>
              <a:blip r:embed="rId3"/>
              <a:stretch/>
            </p:blipFill>
            <p:spPr>
              <a:xfrm>
                <a:off x="11347560" y="98280"/>
                <a:ext cx="769680" cy="1022400"/>
              </a:xfrm>
              <a:prstGeom prst="rect">
                <a:avLst/>
              </a:prstGeom>
              <a:ln w="0">
                <a:noFill/>
              </a:ln>
            </p:spPr>
          </p:pic>
          <p:grpSp>
            <p:nvGrpSpPr>
              <p:cNvPr id="297" name="Group 15"/>
              <p:cNvGrpSpPr/>
              <p:nvPr/>
            </p:nvGrpSpPr>
            <p:grpSpPr>
              <a:xfrm>
                <a:off x="11552040" y="442800"/>
                <a:ext cx="484920" cy="498240"/>
                <a:chOff x="11552040" y="442800"/>
                <a:chExt cx="484920" cy="498240"/>
              </a:xfrm>
            </p:grpSpPr>
            <p:sp>
              <p:nvSpPr>
                <p:cNvPr id="298" name="Oval 16"/>
                <p:cNvSpPr/>
                <p:nvPr/>
              </p:nvSpPr>
              <p:spPr>
                <a:xfrm>
                  <a:off x="11552040" y="44280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299" name="Rectangle 17"/>
                <p:cNvSpPr txBox="1"/>
                <p:nvPr/>
              </p:nvSpPr>
              <p:spPr>
                <a:xfrm>
                  <a:off x="11616840" y="53748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00" name="Picture 7" descr=""/>
            <p:cNvPicPr/>
            <p:nvPr/>
          </p:nvPicPr>
          <p:blipFill>
            <a:blip r:embed="rId4"/>
            <a:stretch/>
          </p:blipFill>
          <p:spPr>
            <a:xfrm>
              <a:off x="11714760" y="608400"/>
              <a:ext cx="159480" cy="163800"/>
            </a:xfrm>
            <a:prstGeom prst="rect">
              <a:avLst/>
            </a:prstGeom>
            <a:ln w="0">
              <a:noFill/>
            </a:ln>
          </p:spPr>
        </p:pic>
      </p:grpSp>
      <p:sp>
        <p:nvSpPr>
          <p:cNvPr id="301" name="PlaceHolder 1"/>
          <p:cNvSpPr>
            <a:spLocks noGrp="1"/>
          </p:cNvSpPr>
          <p:nvPr>
            <p:ph type="ftr" idx="145"/>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02" name="PlaceHolder 2"/>
          <p:cNvSpPr>
            <a:spLocks noGrp="1"/>
          </p:cNvSpPr>
          <p:nvPr>
            <p:ph type="sldNum" idx="146"/>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176C449D-4923-4DEA-AFC2-9D75D32AA350}"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03" name="PlaceHolder 3"/>
          <p:cNvSpPr>
            <a:spLocks noGrp="1"/>
          </p:cNvSpPr>
          <p:nvPr>
            <p:ph type="dt" idx="147"/>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5" r:id="rId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8"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19" name="Picture Placeholder 10" descr=""/>
          <p:cNvPicPr/>
          <p:nvPr/>
        </p:nvPicPr>
        <p:blipFill>
          <a:blip r:embed="rId4"/>
          <a:srcRect l="0" t="3334" r="0" b="3334"/>
          <a:stretch/>
        </p:blipFill>
        <p:spPr>
          <a:xfrm>
            <a:off x="11016360" y="244800"/>
            <a:ext cx="896760" cy="1078200"/>
          </a:xfrm>
          <a:prstGeom prst="rect">
            <a:avLst/>
          </a:prstGeom>
          <a:ln w="0">
            <a:noFill/>
          </a:ln>
        </p:spPr>
      </p:pic>
      <p:sp>
        <p:nvSpPr>
          <p:cNvPr id="20" name="PlaceHolder 1"/>
          <p:cNvSpPr>
            <a:spLocks noGrp="1"/>
          </p:cNvSpPr>
          <p:nvPr>
            <p:ph type="ftr" idx="13"/>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1" name="PlaceHolder 2"/>
          <p:cNvSpPr>
            <a:spLocks noGrp="1"/>
          </p:cNvSpPr>
          <p:nvPr>
            <p:ph type="sldNum" idx="14"/>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96946053-51BA-4D23-8355-23215B132562}"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2" name="PlaceHolder 3"/>
          <p:cNvSpPr>
            <a:spLocks noGrp="1"/>
          </p:cNvSpPr>
          <p:nvPr>
            <p:ph type="dt" idx="15"/>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5"/>
  </p:sldLayoutIdLst>
</p:sldMaster>
</file>

<file path=ppt/slideMasters/slideMaster5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04" name="Group 25"/>
          <p:cNvGrpSpPr/>
          <p:nvPr/>
        </p:nvGrpSpPr>
        <p:grpSpPr>
          <a:xfrm>
            <a:off x="11347560" y="98280"/>
            <a:ext cx="769680" cy="1022400"/>
            <a:chOff x="11347560" y="98280"/>
            <a:chExt cx="769680" cy="1022400"/>
          </a:xfrm>
        </p:grpSpPr>
        <p:grpSp>
          <p:nvGrpSpPr>
            <p:cNvPr id="305" name="Group 24"/>
            <p:cNvGrpSpPr/>
            <p:nvPr/>
          </p:nvGrpSpPr>
          <p:grpSpPr>
            <a:xfrm>
              <a:off x="11347560" y="98280"/>
              <a:ext cx="769680" cy="1022400"/>
              <a:chOff x="11347560" y="98280"/>
              <a:chExt cx="769680" cy="1022400"/>
            </a:xfrm>
          </p:grpSpPr>
          <p:pic>
            <p:nvPicPr>
              <p:cNvPr id="306" name="Picture 23" descr=""/>
              <p:cNvPicPr/>
              <p:nvPr/>
            </p:nvPicPr>
            <p:blipFill>
              <a:blip r:embed="rId3"/>
              <a:stretch/>
            </p:blipFill>
            <p:spPr>
              <a:xfrm>
                <a:off x="11347560" y="98280"/>
                <a:ext cx="769680" cy="1022400"/>
              </a:xfrm>
              <a:prstGeom prst="rect">
                <a:avLst/>
              </a:prstGeom>
              <a:ln w="0">
                <a:noFill/>
              </a:ln>
            </p:spPr>
          </p:pic>
          <p:grpSp>
            <p:nvGrpSpPr>
              <p:cNvPr id="307" name="Group 11"/>
              <p:cNvGrpSpPr/>
              <p:nvPr/>
            </p:nvGrpSpPr>
            <p:grpSpPr>
              <a:xfrm>
                <a:off x="11552040" y="442800"/>
                <a:ext cx="484920" cy="498240"/>
                <a:chOff x="11552040" y="442800"/>
                <a:chExt cx="484920" cy="498240"/>
              </a:xfrm>
            </p:grpSpPr>
            <p:sp>
              <p:nvSpPr>
                <p:cNvPr id="308" name="Oval 12"/>
                <p:cNvSpPr/>
                <p:nvPr/>
              </p:nvSpPr>
              <p:spPr>
                <a:xfrm>
                  <a:off x="11552040" y="44280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09" name="Rectangle 13"/>
                <p:cNvSpPr txBox="1"/>
                <p:nvPr/>
              </p:nvSpPr>
              <p:spPr>
                <a:xfrm>
                  <a:off x="11616840" y="53748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10" name="Picture 7" descr=""/>
            <p:cNvPicPr/>
            <p:nvPr/>
          </p:nvPicPr>
          <p:blipFill>
            <a:blip r:embed="rId4"/>
            <a:stretch/>
          </p:blipFill>
          <p:spPr>
            <a:xfrm>
              <a:off x="11714760" y="608400"/>
              <a:ext cx="159480" cy="163800"/>
            </a:xfrm>
            <a:prstGeom prst="rect">
              <a:avLst/>
            </a:prstGeom>
            <a:ln w="0">
              <a:noFill/>
            </a:ln>
          </p:spPr>
        </p:pic>
      </p:grpSp>
      <p:sp>
        <p:nvSpPr>
          <p:cNvPr id="311" name="PlaceHolder 1"/>
          <p:cNvSpPr>
            <a:spLocks noGrp="1"/>
          </p:cNvSpPr>
          <p:nvPr>
            <p:ph type="ftr" idx="148"/>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12" name="PlaceHolder 2"/>
          <p:cNvSpPr>
            <a:spLocks noGrp="1"/>
          </p:cNvSpPr>
          <p:nvPr>
            <p:ph type="sldNum" idx="149"/>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BDE61528-A157-4749-9186-252F87A97465}"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13" name="PlaceHolder 3"/>
          <p:cNvSpPr>
            <a:spLocks noGrp="1"/>
          </p:cNvSpPr>
          <p:nvPr>
            <p:ph type="dt" idx="150"/>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7" r:id="rId5"/>
  </p:sldLayoutIdLst>
</p:sldMaster>
</file>

<file path=ppt/slideMasters/slideMaster5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14" name="Group 25"/>
          <p:cNvGrpSpPr/>
          <p:nvPr/>
        </p:nvGrpSpPr>
        <p:grpSpPr>
          <a:xfrm>
            <a:off x="11347560" y="98280"/>
            <a:ext cx="769680" cy="1022400"/>
            <a:chOff x="11347560" y="98280"/>
            <a:chExt cx="769680" cy="1022400"/>
          </a:xfrm>
        </p:grpSpPr>
        <p:grpSp>
          <p:nvGrpSpPr>
            <p:cNvPr id="315" name="Group 24"/>
            <p:cNvGrpSpPr/>
            <p:nvPr/>
          </p:nvGrpSpPr>
          <p:grpSpPr>
            <a:xfrm>
              <a:off x="11347560" y="98280"/>
              <a:ext cx="769680" cy="1022400"/>
              <a:chOff x="11347560" y="98280"/>
              <a:chExt cx="769680" cy="1022400"/>
            </a:xfrm>
          </p:grpSpPr>
          <p:pic>
            <p:nvPicPr>
              <p:cNvPr id="316" name="Picture 23" descr=""/>
              <p:cNvPicPr/>
              <p:nvPr/>
            </p:nvPicPr>
            <p:blipFill>
              <a:blip r:embed="rId3"/>
              <a:stretch/>
            </p:blipFill>
            <p:spPr>
              <a:xfrm>
                <a:off x="11347560" y="98280"/>
                <a:ext cx="769680" cy="1022400"/>
              </a:xfrm>
              <a:prstGeom prst="rect">
                <a:avLst/>
              </a:prstGeom>
              <a:ln w="0">
                <a:noFill/>
              </a:ln>
            </p:spPr>
          </p:pic>
          <p:grpSp>
            <p:nvGrpSpPr>
              <p:cNvPr id="317" name="Group 10"/>
              <p:cNvGrpSpPr/>
              <p:nvPr/>
            </p:nvGrpSpPr>
            <p:grpSpPr>
              <a:xfrm>
                <a:off x="11552040" y="442800"/>
                <a:ext cx="484920" cy="498240"/>
                <a:chOff x="11552040" y="442800"/>
                <a:chExt cx="484920" cy="498240"/>
              </a:xfrm>
            </p:grpSpPr>
            <p:sp>
              <p:nvSpPr>
                <p:cNvPr id="318" name="Oval 11"/>
                <p:cNvSpPr/>
                <p:nvPr/>
              </p:nvSpPr>
              <p:spPr>
                <a:xfrm>
                  <a:off x="11552040" y="44280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19" name="Rectangle 12"/>
                <p:cNvSpPr txBox="1"/>
                <p:nvPr/>
              </p:nvSpPr>
              <p:spPr>
                <a:xfrm>
                  <a:off x="11616840" y="53748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20" name="Picture 7" descr=""/>
            <p:cNvPicPr/>
            <p:nvPr/>
          </p:nvPicPr>
          <p:blipFill>
            <a:blip r:embed="rId4"/>
            <a:stretch/>
          </p:blipFill>
          <p:spPr>
            <a:xfrm>
              <a:off x="11714760" y="608400"/>
              <a:ext cx="159480" cy="163800"/>
            </a:xfrm>
            <a:prstGeom prst="rect">
              <a:avLst/>
            </a:prstGeom>
            <a:ln w="0">
              <a:noFill/>
            </a:ln>
          </p:spPr>
        </p:pic>
      </p:grpSp>
      <p:sp>
        <p:nvSpPr>
          <p:cNvPr id="321" name="PlaceHolder 1"/>
          <p:cNvSpPr>
            <a:spLocks noGrp="1"/>
          </p:cNvSpPr>
          <p:nvPr>
            <p:ph type="ftr" idx="151"/>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22" name="PlaceHolder 2"/>
          <p:cNvSpPr>
            <a:spLocks noGrp="1"/>
          </p:cNvSpPr>
          <p:nvPr>
            <p:ph type="sldNum" idx="152"/>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C7345F5D-AE3A-4447-AB51-37DAC4F3273E}"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23" name="PlaceHolder 3"/>
          <p:cNvSpPr>
            <a:spLocks noGrp="1"/>
          </p:cNvSpPr>
          <p:nvPr>
            <p:ph type="dt" idx="153"/>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49" r:id="rId5"/>
  </p:sldLayoutIdLst>
</p:sldMaster>
</file>

<file path=ppt/slideMasters/slideMaster5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24" name="Group 25"/>
          <p:cNvGrpSpPr/>
          <p:nvPr/>
        </p:nvGrpSpPr>
        <p:grpSpPr>
          <a:xfrm>
            <a:off x="11347560" y="98280"/>
            <a:ext cx="769680" cy="1022400"/>
            <a:chOff x="11347560" y="98280"/>
            <a:chExt cx="769680" cy="1022400"/>
          </a:xfrm>
        </p:grpSpPr>
        <p:grpSp>
          <p:nvGrpSpPr>
            <p:cNvPr id="325" name="Group 24"/>
            <p:cNvGrpSpPr/>
            <p:nvPr/>
          </p:nvGrpSpPr>
          <p:grpSpPr>
            <a:xfrm>
              <a:off x="11347560" y="98280"/>
              <a:ext cx="769680" cy="1022400"/>
              <a:chOff x="11347560" y="98280"/>
              <a:chExt cx="769680" cy="1022400"/>
            </a:xfrm>
          </p:grpSpPr>
          <p:pic>
            <p:nvPicPr>
              <p:cNvPr id="326" name="Picture 23" descr=""/>
              <p:cNvPicPr/>
              <p:nvPr/>
            </p:nvPicPr>
            <p:blipFill>
              <a:blip r:embed="rId3"/>
              <a:stretch/>
            </p:blipFill>
            <p:spPr>
              <a:xfrm>
                <a:off x="11347560" y="98280"/>
                <a:ext cx="769680" cy="1022400"/>
              </a:xfrm>
              <a:prstGeom prst="rect">
                <a:avLst/>
              </a:prstGeom>
              <a:ln w="0">
                <a:noFill/>
              </a:ln>
            </p:spPr>
          </p:pic>
          <p:grpSp>
            <p:nvGrpSpPr>
              <p:cNvPr id="327" name="Group 13"/>
              <p:cNvGrpSpPr/>
              <p:nvPr/>
            </p:nvGrpSpPr>
            <p:grpSpPr>
              <a:xfrm>
                <a:off x="11552040" y="442800"/>
                <a:ext cx="484920" cy="498240"/>
                <a:chOff x="11552040" y="442800"/>
                <a:chExt cx="484920" cy="498240"/>
              </a:xfrm>
            </p:grpSpPr>
            <p:sp>
              <p:nvSpPr>
                <p:cNvPr id="328" name="Oval 14"/>
                <p:cNvSpPr/>
                <p:nvPr/>
              </p:nvSpPr>
              <p:spPr>
                <a:xfrm>
                  <a:off x="11552040" y="44280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29" name="Rectangle 15"/>
                <p:cNvSpPr txBox="1"/>
                <p:nvPr/>
              </p:nvSpPr>
              <p:spPr>
                <a:xfrm>
                  <a:off x="11616840" y="53748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30" name="Picture 7" descr=""/>
            <p:cNvPicPr/>
            <p:nvPr/>
          </p:nvPicPr>
          <p:blipFill>
            <a:blip r:embed="rId4"/>
            <a:stretch/>
          </p:blipFill>
          <p:spPr>
            <a:xfrm>
              <a:off x="11714760" y="608400"/>
              <a:ext cx="159480" cy="163800"/>
            </a:xfrm>
            <a:prstGeom prst="rect">
              <a:avLst/>
            </a:prstGeom>
            <a:ln w="0">
              <a:noFill/>
            </a:ln>
          </p:spPr>
        </p:pic>
      </p:grpSp>
      <p:sp>
        <p:nvSpPr>
          <p:cNvPr id="331" name="PlaceHolder 1"/>
          <p:cNvSpPr>
            <a:spLocks noGrp="1"/>
          </p:cNvSpPr>
          <p:nvPr>
            <p:ph type="ftr" idx="154"/>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32" name="PlaceHolder 2"/>
          <p:cNvSpPr>
            <a:spLocks noGrp="1"/>
          </p:cNvSpPr>
          <p:nvPr>
            <p:ph type="sldNum" idx="155"/>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60AD0860-8FE7-4DB1-A86D-54AFAAA4E2C6}"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33" name="PlaceHolder 3"/>
          <p:cNvSpPr>
            <a:spLocks noGrp="1"/>
          </p:cNvSpPr>
          <p:nvPr>
            <p:ph type="dt" idx="156"/>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1" r:id="rId5"/>
  </p:sldLayoutIdLst>
</p:sldMaster>
</file>

<file path=ppt/slideMasters/slideMaster5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34" name="Group 25"/>
          <p:cNvGrpSpPr/>
          <p:nvPr/>
        </p:nvGrpSpPr>
        <p:grpSpPr>
          <a:xfrm>
            <a:off x="11347560" y="98280"/>
            <a:ext cx="769680" cy="1022400"/>
            <a:chOff x="11347560" y="98280"/>
            <a:chExt cx="769680" cy="1022400"/>
          </a:xfrm>
        </p:grpSpPr>
        <p:grpSp>
          <p:nvGrpSpPr>
            <p:cNvPr id="335" name="Group 24"/>
            <p:cNvGrpSpPr/>
            <p:nvPr/>
          </p:nvGrpSpPr>
          <p:grpSpPr>
            <a:xfrm>
              <a:off x="11347560" y="98280"/>
              <a:ext cx="769680" cy="1022400"/>
              <a:chOff x="11347560" y="98280"/>
              <a:chExt cx="769680" cy="1022400"/>
            </a:xfrm>
          </p:grpSpPr>
          <p:pic>
            <p:nvPicPr>
              <p:cNvPr id="336" name="Picture 23" descr=""/>
              <p:cNvPicPr/>
              <p:nvPr/>
            </p:nvPicPr>
            <p:blipFill>
              <a:blip r:embed="rId3"/>
              <a:stretch/>
            </p:blipFill>
            <p:spPr>
              <a:xfrm>
                <a:off x="11347560" y="98280"/>
                <a:ext cx="769680" cy="1022400"/>
              </a:xfrm>
              <a:prstGeom prst="rect">
                <a:avLst/>
              </a:prstGeom>
              <a:ln w="0">
                <a:noFill/>
              </a:ln>
            </p:spPr>
          </p:pic>
          <p:grpSp>
            <p:nvGrpSpPr>
              <p:cNvPr id="337" name="Group 13"/>
              <p:cNvGrpSpPr/>
              <p:nvPr/>
            </p:nvGrpSpPr>
            <p:grpSpPr>
              <a:xfrm>
                <a:off x="11552040" y="442800"/>
                <a:ext cx="484920" cy="498240"/>
                <a:chOff x="11552040" y="442800"/>
                <a:chExt cx="484920" cy="498240"/>
              </a:xfrm>
            </p:grpSpPr>
            <p:sp>
              <p:nvSpPr>
                <p:cNvPr id="338" name="Oval 14"/>
                <p:cNvSpPr/>
                <p:nvPr/>
              </p:nvSpPr>
              <p:spPr>
                <a:xfrm>
                  <a:off x="11552040" y="44280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39" name="Rectangle 15"/>
                <p:cNvSpPr txBox="1"/>
                <p:nvPr/>
              </p:nvSpPr>
              <p:spPr>
                <a:xfrm>
                  <a:off x="11616840" y="53748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40" name="Picture 7" descr=""/>
            <p:cNvPicPr/>
            <p:nvPr/>
          </p:nvPicPr>
          <p:blipFill>
            <a:blip r:embed="rId4"/>
            <a:stretch/>
          </p:blipFill>
          <p:spPr>
            <a:xfrm>
              <a:off x="11714760" y="608400"/>
              <a:ext cx="159480" cy="163800"/>
            </a:xfrm>
            <a:prstGeom prst="rect">
              <a:avLst/>
            </a:prstGeom>
            <a:ln w="0">
              <a:noFill/>
            </a:ln>
          </p:spPr>
        </p:pic>
      </p:grpSp>
      <p:sp>
        <p:nvSpPr>
          <p:cNvPr id="341" name="PlaceHolder 1"/>
          <p:cNvSpPr>
            <a:spLocks noGrp="1"/>
          </p:cNvSpPr>
          <p:nvPr>
            <p:ph type="ftr" idx="157"/>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42" name="PlaceHolder 2"/>
          <p:cNvSpPr>
            <a:spLocks noGrp="1"/>
          </p:cNvSpPr>
          <p:nvPr>
            <p:ph type="sldNum" idx="158"/>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13B0F478-39A8-460B-B3DF-C978A344D9DB}"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43" name="PlaceHolder 3"/>
          <p:cNvSpPr>
            <a:spLocks noGrp="1"/>
          </p:cNvSpPr>
          <p:nvPr>
            <p:ph type="dt" idx="159"/>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3" r:id="rId5"/>
  </p:sldLayoutIdLst>
</p:sldMaster>
</file>

<file path=ppt/slideMasters/slideMaster5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44" name="Group 25"/>
          <p:cNvGrpSpPr/>
          <p:nvPr/>
        </p:nvGrpSpPr>
        <p:grpSpPr>
          <a:xfrm>
            <a:off x="11340000" y="78120"/>
            <a:ext cx="769680" cy="1022400"/>
            <a:chOff x="11340000" y="78120"/>
            <a:chExt cx="769680" cy="1022400"/>
          </a:xfrm>
        </p:grpSpPr>
        <p:grpSp>
          <p:nvGrpSpPr>
            <p:cNvPr id="345" name="Group 24"/>
            <p:cNvGrpSpPr/>
            <p:nvPr/>
          </p:nvGrpSpPr>
          <p:grpSpPr>
            <a:xfrm>
              <a:off x="11340000" y="78120"/>
              <a:ext cx="769680" cy="1022400"/>
              <a:chOff x="11340000" y="78120"/>
              <a:chExt cx="769680" cy="1022400"/>
            </a:xfrm>
          </p:grpSpPr>
          <p:pic>
            <p:nvPicPr>
              <p:cNvPr id="346" name="Picture 23" descr=""/>
              <p:cNvPicPr/>
              <p:nvPr/>
            </p:nvPicPr>
            <p:blipFill>
              <a:blip r:embed="rId3"/>
              <a:stretch/>
            </p:blipFill>
            <p:spPr>
              <a:xfrm>
                <a:off x="11340000" y="78120"/>
                <a:ext cx="769680" cy="1022400"/>
              </a:xfrm>
              <a:prstGeom prst="rect">
                <a:avLst/>
              </a:prstGeom>
              <a:ln w="0">
                <a:noFill/>
              </a:ln>
            </p:spPr>
          </p:pic>
          <p:grpSp>
            <p:nvGrpSpPr>
              <p:cNvPr id="347" name="Group 12"/>
              <p:cNvGrpSpPr/>
              <p:nvPr/>
            </p:nvGrpSpPr>
            <p:grpSpPr>
              <a:xfrm>
                <a:off x="11544480" y="422280"/>
                <a:ext cx="484920" cy="498240"/>
                <a:chOff x="11544480" y="422280"/>
                <a:chExt cx="484920" cy="498240"/>
              </a:xfrm>
            </p:grpSpPr>
            <p:sp>
              <p:nvSpPr>
                <p:cNvPr id="348" name="Oval 13"/>
                <p:cNvSpPr/>
                <p:nvPr/>
              </p:nvSpPr>
              <p:spPr>
                <a:xfrm>
                  <a:off x="11544480" y="42228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49" name="Rectangle 14"/>
                <p:cNvSpPr txBox="1"/>
                <p:nvPr/>
              </p:nvSpPr>
              <p:spPr>
                <a:xfrm>
                  <a:off x="11609280" y="51696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50" name="Picture 7" descr=""/>
            <p:cNvPicPr/>
            <p:nvPr/>
          </p:nvPicPr>
          <p:blipFill>
            <a:blip r:embed="rId4"/>
            <a:stretch/>
          </p:blipFill>
          <p:spPr>
            <a:xfrm>
              <a:off x="11707560" y="587880"/>
              <a:ext cx="159480" cy="163800"/>
            </a:xfrm>
            <a:prstGeom prst="rect">
              <a:avLst/>
            </a:prstGeom>
            <a:ln w="0">
              <a:noFill/>
            </a:ln>
          </p:spPr>
        </p:pic>
      </p:grpSp>
      <p:sp>
        <p:nvSpPr>
          <p:cNvPr id="351" name="PlaceHolder 1"/>
          <p:cNvSpPr>
            <a:spLocks noGrp="1"/>
          </p:cNvSpPr>
          <p:nvPr>
            <p:ph type="ftr" idx="160"/>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52" name="PlaceHolder 2"/>
          <p:cNvSpPr>
            <a:spLocks noGrp="1"/>
          </p:cNvSpPr>
          <p:nvPr>
            <p:ph type="sldNum" idx="161"/>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B2F524C0-34F9-499D-B2B8-2D9C4C3081B5}"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53" name="PlaceHolder 3"/>
          <p:cNvSpPr>
            <a:spLocks noGrp="1"/>
          </p:cNvSpPr>
          <p:nvPr>
            <p:ph type="dt" idx="162"/>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5" r:id="rId5"/>
  </p:sldLayoutIdLst>
</p:sldMaster>
</file>

<file path=ppt/slideMasters/slideMaster5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54" name="Group 25"/>
          <p:cNvGrpSpPr/>
          <p:nvPr/>
        </p:nvGrpSpPr>
        <p:grpSpPr>
          <a:xfrm>
            <a:off x="11347560" y="98280"/>
            <a:ext cx="769680" cy="1022400"/>
            <a:chOff x="11347560" y="98280"/>
            <a:chExt cx="769680" cy="1022400"/>
          </a:xfrm>
        </p:grpSpPr>
        <p:grpSp>
          <p:nvGrpSpPr>
            <p:cNvPr id="355" name="Group 24"/>
            <p:cNvGrpSpPr/>
            <p:nvPr/>
          </p:nvGrpSpPr>
          <p:grpSpPr>
            <a:xfrm>
              <a:off x="11347560" y="98280"/>
              <a:ext cx="769680" cy="1022400"/>
              <a:chOff x="11347560" y="98280"/>
              <a:chExt cx="769680" cy="1022400"/>
            </a:xfrm>
          </p:grpSpPr>
          <p:pic>
            <p:nvPicPr>
              <p:cNvPr id="356" name="Picture 23" descr=""/>
              <p:cNvPicPr/>
              <p:nvPr/>
            </p:nvPicPr>
            <p:blipFill>
              <a:blip r:embed="rId3"/>
              <a:stretch/>
            </p:blipFill>
            <p:spPr>
              <a:xfrm>
                <a:off x="11347560" y="98280"/>
                <a:ext cx="769680" cy="1022400"/>
              </a:xfrm>
              <a:prstGeom prst="rect">
                <a:avLst/>
              </a:prstGeom>
              <a:ln w="0">
                <a:noFill/>
              </a:ln>
            </p:spPr>
          </p:pic>
          <p:grpSp>
            <p:nvGrpSpPr>
              <p:cNvPr id="357" name="Group 19"/>
              <p:cNvGrpSpPr/>
              <p:nvPr/>
            </p:nvGrpSpPr>
            <p:grpSpPr>
              <a:xfrm>
                <a:off x="11552040" y="442800"/>
                <a:ext cx="484920" cy="498240"/>
                <a:chOff x="11552040" y="442800"/>
                <a:chExt cx="484920" cy="498240"/>
              </a:xfrm>
            </p:grpSpPr>
            <p:sp>
              <p:nvSpPr>
                <p:cNvPr id="358" name="Oval 20"/>
                <p:cNvSpPr/>
                <p:nvPr/>
              </p:nvSpPr>
              <p:spPr>
                <a:xfrm>
                  <a:off x="11552040" y="44280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59" name="Rectangle 21"/>
                <p:cNvSpPr txBox="1"/>
                <p:nvPr/>
              </p:nvSpPr>
              <p:spPr>
                <a:xfrm>
                  <a:off x="11616840" y="53748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60" name="Picture 7" descr=""/>
            <p:cNvPicPr/>
            <p:nvPr/>
          </p:nvPicPr>
          <p:blipFill>
            <a:blip r:embed="rId4"/>
            <a:stretch/>
          </p:blipFill>
          <p:spPr>
            <a:xfrm>
              <a:off x="11714760" y="608400"/>
              <a:ext cx="159480" cy="163800"/>
            </a:xfrm>
            <a:prstGeom prst="rect">
              <a:avLst/>
            </a:prstGeom>
            <a:ln w="0">
              <a:noFill/>
            </a:ln>
          </p:spPr>
        </p:pic>
      </p:grpSp>
      <p:sp>
        <p:nvSpPr>
          <p:cNvPr id="361" name="PlaceHolder 1"/>
          <p:cNvSpPr>
            <a:spLocks noGrp="1"/>
          </p:cNvSpPr>
          <p:nvPr>
            <p:ph type="ftr" idx="163"/>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62" name="PlaceHolder 2"/>
          <p:cNvSpPr>
            <a:spLocks noGrp="1"/>
          </p:cNvSpPr>
          <p:nvPr>
            <p:ph type="sldNum" idx="164"/>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8DD85E43-2D84-451D-89C8-32E73F1824AC}"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63" name="PlaceHolder 3"/>
          <p:cNvSpPr>
            <a:spLocks noGrp="1"/>
          </p:cNvSpPr>
          <p:nvPr>
            <p:ph type="dt" idx="165"/>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7" r:id="rId5"/>
  </p:sldLayoutIdLst>
</p:sldMaster>
</file>

<file path=ppt/slideMasters/slideMaster5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64" name="Group 25"/>
          <p:cNvGrpSpPr/>
          <p:nvPr/>
        </p:nvGrpSpPr>
        <p:grpSpPr>
          <a:xfrm>
            <a:off x="11347560" y="98280"/>
            <a:ext cx="769680" cy="1022400"/>
            <a:chOff x="11347560" y="98280"/>
            <a:chExt cx="769680" cy="1022400"/>
          </a:xfrm>
        </p:grpSpPr>
        <p:grpSp>
          <p:nvGrpSpPr>
            <p:cNvPr id="365" name="Group 24"/>
            <p:cNvGrpSpPr/>
            <p:nvPr/>
          </p:nvGrpSpPr>
          <p:grpSpPr>
            <a:xfrm>
              <a:off x="11347560" y="98280"/>
              <a:ext cx="769680" cy="1022400"/>
              <a:chOff x="11347560" y="98280"/>
              <a:chExt cx="769680" cy="1022400"/>
            </a:xfrm>
          </p:grpSpPr>
          <p:pic>
            <p:nvPicPr>
              <p:cNvPr id="366" name="Picture 23" descr=""/>
              <p:cNvPicPr/>
              <p:nvPr/>
            </p:nvPicPr>
            <p:blipFill>
              <a:blip r:embed="rId3"/>
              <a:stretch/>
            </p:blipFill>
            <p:spPr>
              <a:xfrm>
                <a:off x="11347560" y="98280"/>
                <a:ext cx="769680" cy="1022400"/>
              </a:xfrm>
              <a:prstGeom prst="rect">
                <a:avLst/>
              </a:prstGeom>
              <a:ln w="0">
                <a:noFill/>
              </a:ln>
            </p:spPr>
          </p:pic>
          <p:grpSp>
            <p:nvGrpSpPr>
              <p:cNvPr id="367" name="Group 13"/>
              <p:cNvGrpSpPr/>
              <p:nvPr/>
            </p:nvGrpSpPr>
            <p:grpSpPr>
              <a:xfrm>
                <a:off x="11552040" y="442800"/>
                <a:ext cx="484920" cy="498240"/>
                <a:chOff x="11552040" y="442800"/>
                <a:chExt cx="484920" cy="498240"/>
              </a:xfrm>
            </p:grpSpPr>
            <p:sp>
              <p:nvSpPr>
                <p:cNvPr id="368" name="Oval 14"/>
                <p:cNvSpPr/>
                <p:nvPr/>
              </p:nvSpPr>
              <p:spPr>
                <a:xfrm>
                  <a:off x="11552040" y="44280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69" name="Rectangle 15"/>
                <p:cNvSpPr txBox="1"/>
                <p:nvPr/>
              </p:nvSpPr>
              <p:spPr>
                <a:xfrm>
                  <a:off x="11616840" y="53748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70" name="Picture 7" descr=""/>
            <p:cNvPicPr/>
            <p:nvPr/>
          </p:nvPicPr>
          <p:blipFill>
            <a:blip r:embed="rId4"/>
            <a:stretch/>
          </p:blipFill>
          <p:spPr>
            <a:xfrm>
              <a:off x="11714760" y="608400"/>
              <a:ext cx="159480" cy="163800"/>
            </a:xfrm>
            <a:prstGeom prst="rect">
              <a:avLst/>
            </a:prstGeom>
            <a:ln w="0">
              <a:noFill/>
            </a:ln>
          </p:spPr>
        </p:pic>
      </p:grpSp>
      <p:sp>
        <p:nvSpPr>
          <p:cNvPr id="371" name="PlaceHolder 1"/>
          <p:cNvSpPr>
            <a:spLocks noGrp="1"/>
          </p:cNvSpPr>
          <p:nvPr>
            <p:ph type="ftr" idx="166"/>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72" name="PlaceHolder 2"/>
          <p:cNvSpPr>
            <a:spLocks noGrp="1"/>
          </p:cNvSpPr>
          <p:nvPr>
            <p:ph type="sldNum" idx="167"/>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6137A233-8E99-4BEB-9869-B5E33FD14642}"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73" name="PlaceHolder 3"/>
          <p:cNvSpPr>
            <a:spLocks noGrp="1"/>
          </p:cNvSpPr>
          <p:nvPr>
            <p:ph type="dt" idx="168"/>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9" r:id="rId5"/>
  </p:sldLayoutIdLst>
</p:sldMaster>
</file>

<file path=ppt/slideMasters/slideMaster5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74" name="Group 25"/>
          <p:cNvGrpSpPr/>
          <p:nvPr/>
        </p:nvGrpSpPr>
        <p:grpSpPr>
          <a:xfrm>
            <a:off x="11347560" y="98280"/>
            <a:ext cx="769680" cy="1022400"/>
            <a:chOff x="11347560" y="98280"/>
            <a:chExt cx="769680" cy="1022400"/>
          </a:xfrm>
        </p:grpSpPr>
        <p:grpSp>
          <p:nvGrpSpPr>
            <p:cNvPr id="375" name="Group 24"/>
            <p:cNvGrpSpPr/>
            <p:nvPr/>
          </p:nvGrpSpPr>
          <p:grpSpPr>
            <a:xfrm>
              <a:off x="11347560" y="98280"/>
              <a:ext cx="769680" cy="1022400"/>
              <a:chOff x="11347560" y="98280"/>
              <a:chExt cx="769680" cy="1022400"/>
            </a:xfrm>
          </p:grpSpPr>
          <p:pic>
            <p:nvPicPr>
              <p:cNvPr id="376" name="Picture 23" descr=""/>
              <p:cNvPicPr/>
              <p:nvPr/>
            </p:nvPicPr>
            <p:blipFill>
              <a:blip r:embed="rId3"/>
              <a:stretch/>
            </p:blipFill>
            <p:spPr>
              <a:xfrm>
                <a:off x="11347560" y="98280"/>
                <a:ext cx="769680" cy="1022400"/>
              </a:xfrm>
              <a:prstGeom prst="rect">
                <a:avLst/>
              </a:prstGeom>
              <a:ln w="0">
                <a:noFill/>
              </a:ln>
            </p:spPr>
          </p:pic>
          <p:grpSp>
            <p:nvGrpSpPr>
              <p:cNvPr id="377" name="Group 15"/>
              <p:cNvGrpSpPr/>
              <p:nvPr/>
            </p:nvGrpSpPr>
            <p:grpSpPr>
              <a:xfrm>
                <a:off x="11552040" y="442800"/>
                <a:ext cx="484920" cy="498240"/>
                <a:chOff x="11552040" y="442800"/>
                <a:chExt cx="484920" cy="498240"/>
              </a:xfrm>
            </p:grpSpPr>
            <p:sp>
              <p:nvSpPr>
                <p:cNvPr id="378" name="Oval 16"/>
                <p:cNvSpPr/>
                <p:nvPr/>
              </p:nvSpPr>
              <p:spPr>
                <a:xfrm>
                  <a:off x="11552040" y="44280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79" name="Rectangle 17"/>
                <p:cNvSpPr txBox="1"/>
                <p:nvPr/>
              </p:nvSpPr>
              <p:spPr>
                <a:xfrm>
                  <a:off x="11616840" y="53748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80" name="Picture 7" descr=""/>
            <p:cNvPicPr/>
            <p:nvPr/>
          </p:nvPicPr>
          <p:blipFill>
            <a:blip r:embed="rId4"/>
            <a:stretch/>
          </p:blipFill>
          <p:spPr>
            <a:xfrm>
              <a:off x="11714760" y="608400"/>
              <a:ext cx="159480" cy="163800"/>
            </a:xfrm>
            <a:prstGeom prst="rect">
              <a:avLst/>
            </a:prstGeom>
            <a:ln w="0">
              <a:noFill/>
            </a:ln>
          </p:spPr>
        </p:pic>
      </p:grpSp>
      <p:sp>
        <p:nvSpPr>
          <p:cNvPr id="381" name="PlaceHolder 1"/>
          <p:cNvSpPr>
            <a:spLocks noGrp="1"/>
          </p:cNvSpPr>
          <p:nvPr>
            <p:ph type="ftr" idx="169"/>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82" name="PlaceHolder 2"/>
          <p:cNvSpPr>
            <a:spLocks noGrp="1"/>
          </p:cNvSpPr>
          <p:nvPr>
            <p:ph type="sldNum" idx="170"/>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FBD57822-0F68-403B-AEF6-C895CCBB1640}"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83" name="PlaceHolder 3"/>
          <p:cNvSpPr>
            <a:spLocks noGrp="1"/>
          </p:cNvSpPr>
          <p:nvPr>
            <p:ph type="dt" idx="171"/>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1" r:id="rId5"/>
  </p:sldLayoutIdLst>
</p:sldMaster>
</file>

<file path=ppt/slideMasters/slideMaster5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84" name="Group 25"/>
          <p:cNvGrpSpPr/>
          <p:nvPr/>
        </p:nvGrpSpPr>
        <p:grpSpPr>
          <a:xfrm>
            <a:off x="11347560" y="98280"/>
            <a:ext cx="769680" cy="1022400"/>
            <a:chOff x="11347560" y="98280"/>
            <a:chExt cx="769680" cy="1022400"/>
          </a:xfrm>
        </p:grpSpPr>
        <p:grpSp>
          <p:nvGrpSpPr>
            <p:cNvPr id="385" name="Group 24"/>
            <p:cNvGrpSpPr/>
            <p:nvPr/>
          </p:nvGrpSpPr>
          <p:grpSpPr>
            <a:xfrm>
              <a:off x="11347560" y="98280"/>
              <a:ext cx="769680" cy="1022400"/>
              <a:chOff x="11347560" y="98280"/>
              <a:chExt cx="769680" cy="1022400"/>
            </a:xfrm>
          </p:grpSpPr>
          <p:pic>
            <p:nvPicPr>
              <p:cNvPr id="386" name="Picture 23" descr=""/>
              <p:cNvPicPr/>
              <p:nvPr/>
            </p:nvPicPr>
            <p:blipFill>
              <a:blip r:embed="rId3"/>
              <a:stretch/>
            </p:blipFill>
            <p:spPr>
              <a:xfrm>
                <a:off x="11347560" y="98280"/>
                <a:ext cx="769680" cy="1022400"/>
              </a:xfrm>
              <a:prstGeom prst="rect">
                <a:avLst/>
              </a:prstGeom>
              <a:ln w="0">
                <a:noFill/>
              </a:ln>
            </p:spPr>
          </p:pic>
          <p:grpSp>
            <p:nvGrpSpPr>
              <p:cNvPr id="387" name="Group 11"/>
              <p:cNvGrpSpPr/>
              <p:nvPr/>
            </p:nvGrpSpPr>
            <p:grpSpPr>
              <a:xfrm>
                <a:off x="11552040" y="442800"/>
                <a:ext cx="484920" cy="498240"/>
                <a:chOff x="11552040" y="442800"/>
                <a:chExt cx="484920" cy="498240"/>
              </a:xfrm>
            </p:grpSpPr>
            <p:sp>
              <p:nvSpPr>
                <p:cNvPr id="388" name="Oval 12"/>
                <p:cNvSpPr/>
                <p:nvPr/>
              </p:nvSpPr>
              <p:spPr>
                <a:xfrm>
                  <a:off x="11552040" y="44280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89" name="Rectangle 13"/>
                <p:cNvSpPr txBox="1"/>
                <p:nvPr/>
              </p:nvSpPr>
              <p:spPr>
                <a:xfrm>
                  <a:off x="11616840" y="53748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390" name="Picture 7" descr=""/>
            <p:cNvPicPr/>
            <p:nvPr/>
          </p:nvPicPr>
          <p:blipFill>
            <a:blip r:embed="rId4"/>
            <a:stretch/>
          </p:blipFill>
          <p:spPr>
            <a:xfrm>
              <a:off x="11714760" y="608400"/>
              <a:ext cx="159480" cy="163800"/>
            </a:xfrm>
            <a:prstGeom prst="rect">
              <a:avLst/>
            </a:prstGeom>
            <a:ln w="0">
              <a:noFill/>
            </a:ln>
          </p:spPr>
        </p:pic>
      </p:grpSp>
      <p:sp>
        <p:nvSpPr>
          <p:cNvPr id="391" name="PlaceHolder 1"/>
          <p:cNvSpPr>
            <a:spLocks noGrp="1"/>
          </p:cNvSpPr>
          <p:nvPr>
            <p:ph type="ftr" idx="172"/>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92" name="PlaceHolder 2"/>
          <p:cNvSpPr>
            <a:spLocks noGrp="1"/>
          </p:cNvSpPr>
          <p:nvPr>
            <p:ph type="sldNum" idx="173"/>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0D372815-F061-43E6-8D60-9D55630FE4DA}"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393" name="PlaceHolder 3"/>
          <p:cNvSpPr>
            <a:spLocks noGrp="1"/>
          </p:cNvSpPr>
          <p:nvPr>
            <p:ph type="dt" idx="174"/>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3" r:id="rId5"/>
  </p:sldLayoutIdLst>
</p:sldMaster>
</file>

<file path=ppt/slideMasters/slideMaster5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394" name="Group 25"/>
          <p:cNvGrpSpPr/>
          <p:nvPr/>
        </p:nvGrpSpPr>
        <p:grpSpPr>
          <a:xfrm>
            <a:off x="11347560" y="98280"/>
            <a:ext cx="769680" cy="1022400"/>
            <a:chOff x="11347560" y="98280"/>
            <a:chExt cx="769680" cy="1022400"/>
          </a:xfrm>
        </p:grpSpPr>
        <p:grpSp>
          <p:nvGrpSpPr>
            <p:cNvPr id="395" name="Group 24"/>
            <p:cNvGrpSpPr/>
            <p:nvPr/>
          </p:nvGrpSpPr>
          <p:grpSpPr>
            <a:xfrm>
              <a:off x="11347560" y="98280"/>
              <a:ext cx="769680" cy="1022400"/>
              <a:chOff x="11347560" y="98280"/>
              <a:chExt cx="769680" cy="1022400"/>
            </a:xfrm>
          </p:grpSpPr>
          <p:pic>
            <p:nvPicPr>
              <p:cNvPr id="396" name="Picture 23" descr=""/>
              <p:cNvPicPr/>
              <p:nvPr/>
            </p:nvPicPr>
            <p:blipFill>
              <a:blip r:embed="rId3"/>
              <a:stretch/>
            </p:blipFill>
            <p:spPr>
              <a:xfrm>
                <a:off x="11347560" y="98280"/>
                <a:ext cx="769680" cy="1022400"/>
              </a:xfrm>
              <a:prstGeom prst="rect">
                <a:avLst/>
              </a:prstGeom>
              <a:ln w="0">
                <a:noFill/>
              </a:ln>
            </p:spPr>
          </p:pic>
          <p:grpSp>
            <p:nvGrpSpPr>
              <p:cNvPr id="397" name="Group 10"/>
              <p:cNvGrpSpPr/>
              <p:nvPr/>
            </p:nvGrpSpPr>
            <p:grpSpPr>
              <a:xfrm>
                <a:off x="11552040" y="442800"/>
                <a:ext cx="484920" cy="498240"/>
                <a:chOff x="11552040" y="442800"/>
                <a:chExt cx="484920" cy="498240"/>
              </a:xfrm>
            </p:grpSpPr>
            <p:sp>
              <p:nvSpPr>
                <p:cNvPr id="398" name="Oval 11"/>
                <p:cNvSpPr/>
                <p:nvPr/>
              </p:nvSpPr>
              <p:spPr>
                <a:xfrm>
                  <a:off x="11552040" y="44280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399" name="Rectangle 12"/>
                <p:cNvSpPr txBox="1"/>
                <p:nvPr/>
              </p:nvSpPr>
              <p:spPr>
                <a:xfrm>
                  <a:off x="11616840" y="53748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400" name="Picture 7" descr=""/>
            <p:cNvPicPr/>
            <p:nvPr/>
          </p:nvPicPr>
          <p:blipFill>
            <a:blip r:embed="rId4"/>
            <a:stretch/>
          </p:blipFill>
          <p:spPr>
            <a:xfrm>
              <a:off x="11714760" y="608400"/>
              <a:ext cx="159480" cy="163800"/>
            </a:xfrm>
            <a:prstGeom prst="rect">
              <a:avLst/>
            </a:prstGeom>
            <a:ln w="0">
              <a:noFill/>
            </a:ln>
          </p:spPr>
        </p:pic>
      </p:grpSp>
      <p:sp>
        <p:nvSpPr>
          <p:cNvPr id="401" name="PlaceHolder 1"/>
          <p:cNvSpPr>
            <a:spLocks noGrp="1"/>
          </p:cNvSpPr>
          <p:nvPr>
            <p:ph type="ftr" idx="175"/>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02" name="PlaceHolder 2"/>
          <p:cNvSpPr>
            <a:spLocks noGrp="1"/>
          </p:cNvSpPr>
          <p:nvPr>
            <p:ph type="sldNum" idx="176"/>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812C97D6-1CC8-45EF-B5E5-C097F8EEDD1C}"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403" name="PlaceHolder 3"/>
          <p:cNvSpPr>
            <a:spLocks noGrp="1"/>
          </p:cNvSpPr>
          <p:nvPr>
            <p:ph type="dt" idx="177"/>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5" r:id="rId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3"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4" name="Picture Placeholder 10" descr=""/>
          <p:cNvPicPr/>
          <p:nvPr/>
        </p:nvPicPr>
        <p:blipFill>
          <a:blip r:embed="rId4"/>
          <a:srcRect l="0" t="3334" r="0" b="3334"/>
          <a:stretch/>
        </p:blipFill>
        <p:spPr>
          <a:xfrm>
            <a:off x="11016360" y="244800"/>
            <a:ext cx="896760" cy="1078200"/>
          </a:xfrm>
          <a:prstGeom prst="rect">
            <a:avLst/>
          </a:prstGeom>
          <a:ln w="0">
            <a:noFill/>
          </a:ln>
        </p:spPr>
      </p:pic>
      <p:sp>
        <p:nvSpPr>
          <p:cNvPr id="25" name="PlaceHolder 1"/>
          <p:cNvSpPr>
            <a:spLocks noGrp="1"/>
          </p:cNvSpPr>
          <p:nvPr>
            <p:ph type="ftr" idx="16"/>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26" name="PlaceHolder 2"/>
          <p:cNvSpPr>
            <a:spLocks noGrp="1"/>
          </p:cNvSpPr>
          <p:nvPr>
            <p:ph type="sldNum" idx="17"/>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CD4DBB00-9A31-480D-B5A0-6DC257839A57}"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27" name="PlaceHolder 3"/>
          <p:cNvSpPr>
            <a:spLocks noGrp="1"/>
          </p:cNvSpPr>
          <p:nvPr>
            <p:ph type="dt" idx="18"/>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5"/>
  </p:sldLayoutIdLst>
</p:sldMaster>
</file>

<file path=ppt/slideMasters/slideMaster6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404" name="Group 25"/>
          <p:cNvGrpSpPr/>
          <p:nvPr/>
        </p:nvGrpSpPr>
        <p:grpSpPr>
          <a:xfrm>
            <a:off x="11347560" y="98280"/>
            <a:ext cx="769680" cy="1022400"/>
            <a:chOff x="11347560" y="98280"/>
            <a:chExt cx="769680" cy="1022400"/>
          </a:xfrm>
        </p:grpSpPr>
        <p:grpSp>
          <p:nvGrpSpPr>
            <p:cNvPr id="405" name="Group 24"/>
            <p:cNvGrpSpPr/>
            <p:nvPr/>
          </p:nvGrpSpPr>
          <p:grpSpPr>
            <a:xfrm>
              <a:off x="11347560" y="98280"/>
              <a:ext cx="769680" cy="1022400"/>
              <a:chOff x="11347560" y="98280"/>
              <a:chExt cx="769680" cy="1022400"/>
            </a:xfrm>
          </p:grpSpPr>
          <p:pic>
            <p:nvPicPr>
              <p:cNvPr id="406" name="Picture 23" descr=""/>
              <p:cNvPicPr/>
              <p:nvPr/>
            </p:nvPicPr>
            <p:blipFill>
              <a:blip r:embed="rId3"/>
              <a:stretch/>
            </p:blipFill>
            <p:spPr>
              <a:xfrm>
                <a:off x="11347560" y="98280"/>
                <a:ext cx="769680" cy="1022400"/>
              </a:xfrm>
              <a:prstGeom prst="rect">
                <a:avLst/>
              </a:prstGeom>
              <a:ln w="0">
                <a:noFill/>
              </a:ln>
            </p:spPr>
          </p:pic>
          <p:grpSp>
            <p:nvGrpSpPr>
              <p:cNvPr id="407" name="Group 13"/>
              <p:cNvGrpSpPr/>
              <p:nvPr/>
            </p:nvGrpSpPr>
            <p:grpSpPr>
              <a:xfrm>
                <a:off x="11552040" y="442800"/>
                <a:ext cx="484920" cy="498240"/>
                <a:chOff x="11552040" y="442800"/>
                <a:chExt cx="484920" cy="498240"/>
              </a:xfrm>
            </p:grpSpPr>
            <p:sp>
              <p:nvSpPr>
                <p:cNvPr id="408" name="Oval 14"/>
                <p:cNvSpPr/>
                <p:nvPr/>
              </p:nvSpPr>
              <p:spPr>
                <a:xfrm>
                  <a:off x="11552040" y="44280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409" name="Rectangle 15"/>
                <p:cNvSpPr txBox="1"/>
                <p:nvPr/>
              </p:nvSpPr>
              <p:spPr>
                <a:xfrm>
                  <a:off x="11616840" y="53748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410" name="Picture 7" descr=""/>
            <p:cNvPicPr/>
            <p:nvPr/>
          </p:nvPicPr>
          <p:blipFill>
            <a:blip r:embed="rId4"/>
            <a:stretch/>
          </p:blipFill>
          <p:spPr>
            <a:xfrm>
              <a:off x="11714760" y="608400"/>
              <a:ext cx="159480" cy="163800"/>
            </a:xfrm>
            <a:prstGeom prst="rect">
              <a:avLst/>
            </a:prstGeom>
            <a:ln w="0">
              <a:noFill/>
            </a:ln>
          </p:spPr>
        </p:pic>
      </p:grpSp>
      <p:sp>
        <p:nvSpPr>
          <p:cNvPr id="411" name="PlaceHolder 1"/>
          <p:cNvSpPr>
            <a:spLocks noGrp="1"/>
          </p:cNvSpPr>
          <p:nvPr>
            <p:ph type="ftr" idx="178"/>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12" name="PlaceHolder 2"/>
          <p:cNvSpPr>
            <a:spLocks noGrp="1"/>
          </p:cNvSpPr>
          <p:nvPr>
            <p:ph type="sldNum" idx="179"/>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40435511-C996-4695-8046-E11171C64E45}"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413" name="PlaceHolder 3"/>
          <p:cNvSpPr>
            <a:spLocks noGrp="1"/>
          </p:cNvSpPr>
          <p:nvPr>
            <p:ph type="dt" idx="180"/>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7" r:id="rId5"/>
  </p:sldLayoutIdLst>
</p:sldMaster>
</file>

<file path=ppt/slideMasters/slideMaster6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414" name="Group 25"/>
          <p:cNvGrpSpPr/>
          <p:nvPr/>
        </p:nvGrpSpPr>
        <p:grpSpPr>
          <a:xfrm>
            <a:off x="11347560" y="98280"/>
            <a:ext cx="769680" cy="1022400"/>
            <a:chOff x="11347560" y="98280"/>
            <a:chExt cx="769680" cy="1022400"/>
          </a:xfrm>
        </p:grpSpPr>
        <p:grpSp>
          <p:nvGrpSpPr>
            <p:cNvPr id="415" name="Group 24"/>
            <p:cNvGrpSpPr/>
            <p:nvPr/>
          </p:nvGrpSpPr>
          <p:grpSpPr>
            <a:xfrm>
              <a:off x="11347560" y="98280"/>
              <a:ext cx="769680" cy="1022400"/>
              <a:chOff x="11347560" y="98280"/>
              <a:chExt cx="769680" cy="1022400"/>
            </a:xfrm>
          </p:grpSpPr>
          <p:pic>
            <p:nvPicPr>
              <p:cNvPr id="416" name="Picture 23" descr=""/>
              <p:cNvPicPr/>
              <p:nvPr/>
            </p:nvPicPr>
            <p:blipFill>
              <a:blip r:embed="rId3"/>
              <a:stretch/>
            </p:blipFill>
            <p:spPr>
              <a:xfrm>
                <a:off x="11347560" y="98280"/>
                <a:ext cx="769680" cy="1022400"/>
              </a:xfrm>
              <a:prstGeom prst="rect">
                <a:avLst/>
              </a:prstGeom>
              <a:ln w="0">
                <a:noFill/>
              </a:ln>
            </p:spPr>
          </p:pic>
          <p:grpSp>
            <p:nvGrpSpPr>
              <p:cNvPr id="417" name="Group 13"/>
              <p:cNvGrpSpPr/>
              <p:nvPr/>
            </p:nvGrpSpPr>
            <p:grpSpPr>
              <a:xfrm>
                <a:off x="11552040" y="442800"/>
                <a:ext cx="484920" cy="498240"/>
                <a:chOff x="11552040" y="442800"/>
                <a:chExt cx="484920" cy="498240"/>
              </a:xfrm>
            </p:grpSpPr>
            <p:sp>
              <p:nvSpPr>
                <p:cNvPr id="418" name="Oval 14"/>
                <p:cNvSpPr/>
                <p:nvPr/>
              </p:nvSpPr>
              <p:spPr>
                <a:xfrm>
                  <a:off x="11552040" y="442800"/>
                  <a:ext cx="484920" cy="498240"/>
                </a:xfrm>
                <a:prstGeom prst="ellipse">
                  <a:avLst/>
                </a:prstGeom>
                <a:solidFill>
                  <a:srgbClr val="2c4e8c"/>
                </a:solidFill>
                <a:ln w="3175">
                  <a:solidFill>
                    <a:srgbClr val="203864"/>
                  </a:solidFill>
                </a:ln>
                <a:effectLst>
                  <a:outerShdw algn="ctr" blurRad="190440" dir="2700000" dist="190409" sx="97000" sy="97000">
                    <a:srgbClr val="000000">
                      <a:alpha val="30000"/>
                    </a:srgbClr>
                  </a:outerShdw>
                </a:effectLst>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419" name="Rectangle 15"/>
                <p:cNvSpPr txBox="1"/>
                <p:nvPr/>
              </p:nvSpPr>
              <p:spPr>
                <a:xfrm>
                  <a:off x="11616840" y="537480"/>
                  <a:ext cx="355320" cy="357120"/>
                </a:xfrm>
                <a:prstGeom prst="rect">
                  <a:avLst/>
                </a:prstGeom>
              </p:spPr>
              <p:txBody>
                <a:bodyPr wrap="none" lIns="90000" rIns="90000" tIns="45000" bIns="45000" anchor="ctr" anchorCtr="1">
                  <a:prstTxWarp prst="textButton">
                    <a:avLst>
                      <a:gd name="adj" fmla="val 10828397"/>
                    </a:avLst>
                  </a:prstTxWarp>
                  <a:noAutofit/>
                </a:bodyPr>
                <a:p>
                  <a:pPr algn="ctr" defTabSz="914400">
                    <a:lnSpc>
                      <a:spcPct val="100000"/>
                    </a:lnSpc>
                  </a:pPr>
                  <a:r>
                    <a:rPr b="1" lang="en-US" sz="4000" spc="46" strike="noStrike">
                      <a:ln w="0">
                        <a:noFill/>
                      </a:ln>
                      <a:solidFill>
                        <a:schemeClr val="lt1"/>
                      </a:solidFill>
                      <a:latin typeface="Stencil"/>
                      <a:ea typeface="Open Sans Extrabold"/>
                    </a:rPr>
                    <a:t>Hands-On</a:t>
                  </a:r>
                  <a:endParaRPr b="0" lang="en-US" sz="4000" spc="-1" strike="noStrike">
                    <a:ln w="0">
                      <a:noFill/>
                    </a:ln>
                    <a:solidFill>
                      <a:schemeClr val="lt1"/>
                    </a:solidFill>
                    <a:latin typeface="Arial"/>
                  </a:endParaRPr>
                </a:p>
                <a:p>
                  <a:pPr algn="ctr" defTabSz="914400">
                    <a:lnSpc>
                      <a:spcPct val="100000"/>
                    </a:lnSpc>
                  </a:pPr>
                  <a:endParaRPr b="0" lang="en-US" sz="4000" spc="-1" strike="noStrike">
                    <a:ln w="0">
                      <a:noFill/>
                    </a:ln>
                    <a:solidFill>
                      <a:schemeClr val="lt1"/>
                    </a:solidFill>
                    <a:latin typeface="Arial"/>
                  </a:endParaRPr>
                </a:p>
                <a:p>
                  <a:pPr algn="ctr" defTabSz="914400">
                    <a:lnSpc>
                      <a:spcPct val="100000"/>
                    </a:lnSpc>
                  </a:pPr>
                  <a:r>
                    <a:rPr b="1" lang="en-US" sz="4000" spc="795" strike="noStrike">
                      <a:ln w="0">
                        <a:noFill/>
                      </a:ln>
                      <a:solidFill>
                        <a:schemeClr val="lt1"/>
                      </a:solidFill>
                      <a:latin typeface="Stencil"/>
                      <a:ea typeface="Open Sans Extrabold"/>
                    </a:rPr>
                    <a:t>TECH</a:t>
                  </a:r>
                  <a:endParaRPr b="0" lang="en-US" sz="4000" spc="-1" strike="noStrike">
                    <a:ln w="0">
                      <a:noFill/>
                    </a:ln>
                    <a:solidFill>
                      <a:schemeClr val="lt1"/>
                    </a:solidFill>
                    <a:latin typeface="Arial"/>
                  </a:endParaRPr>
                </a:p>
              </p:txBody>
            </p:sp>
          </p:grpSp>
        </p:grpSp>
        <p:pic>
          <p:nvPicPr>
            <p:cNvPr id="420" name="Picture 7" descr=""/>
            <p:cNvPicPr/>
            <p:nvPr/>
          </p:nvPicPr>
          <p:blipFill>
            <a:blip r:embed="rId4"/>
            <a:stretch/>
          </p:blipFill>
          <p:spPr>
            <a:xfrm>
              <a:off x="11714760" y="608400"/>
              <a:ext cx="159480" cy="163800"/>
            </a:xfrm>
            <a:prstGeom prst="rect">
              <a:avLst/>
            </a:prstGeom>
            <a:ln w="0">
              <a:noFill/>
            </a:ln>
          </p:spPr>
        </p:pic>
      </p:grpSp>
      <p:sp>
        <p:nvSpPr>
          <p:cNvPr id="421" name="PlaceHolder 1"/>
          <p:cNvSpPr>
            <a:spLocks noGrp="1"/>
          </p:cNvSpPr>
          <p:nvPr>
            <p:ph type="ftr" idx="181"/>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22" name="PlaceHolder 2"/>
          <p:cNvSpPr>
            <a:spLocks noGrp="1"/>
          </p:cNvSpPr>
          <p:nvPr>
            <p:ph type="sldNum" idx="182"/>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rgbClr val="1f4e79"/>
                </a:solidFill>
                <a:latin typeface="Arial"/>
              </a:defRPr>
            </a:lvl1pPr>
          </a:lstStyle>
          <a:p>
            <a:pPr indent="0" algn="r" defTabSz="914400">
              <a:lnSpc>
                <a:spcPct val="100000"/>
              </a:lnSpc>
              <a:buNone/>
              <a:tabLst>
                <a:tab algn="l" pos="0"/>
              </a:tabLst>
            </a:pPr>
            <a:fld id="{AB28B0EC-930D-4DCC-BB4C-38B2DCD4E720}" type="slidenum">
              <a:rPr b="0" lang="en-US" sz="1200" spc="-1" strike="noStrike">
                <a:solidFill>
                  <a:srgbClr val="1f4e79"/>
                </a:solidFill>
                <a:latin typeface="Arial"/>
              </a:rPr>
              <a:t>&lt;number&gt;</a:t>
            </a:fld>
            <a:endParaRPr b="0" lang="en-US" sz="1200" spc="-1" strike="noStrike">
              <a:solidFill>
                <a:srgbClr val="000000"/>
              </a:solidFill>
              <a:latin typeface="Times New Roman"/>
            </a:endParaRPr>
          </a:p>
        </p:txBody>
      </p:sp>
      <p:sp>
        <p:nvSpPr>
          <p:cNvPr id="423" name="PlaceHolder 3"/>
          <p:cNvSpPr>
            <a:spLocks noGrp="1"/>
          </p:cNvSpPr>
          <p:nvPr>
            <p:ph type="dt" idx="183"/>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69" r:id="rId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8"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29" name="Picture Placeholder 10" descr=""/>
          <p:cNvPicPr/>
          <p:nvPr/>
        </p:nvPicPr>
        <p:blipFill>
          <a:blip r:embed="rId4"/>
          <a:srcRect l="0" t="3334" r="0" b="3334"/>
          <a:stretch/>
        </p:blipFill>
        <p:spPr>
          <a:xfrm>
            <a:off x="11016360" y="244800"/>
            <a:ext cx="896760" cy="1078200"/>
          </a:xfrm>
          <a:prstGeom prst="rect">
            <a:avLst/>
          </a:prstGeom>
          <a:ln w="0">
            <a:noFill/>
          </a:ln>
        </p:spPr>
      </p:pic>
      <p:sp>
        <p:nvSpPr>
          <p:cNvPr id="30" name="PlaceHolder 1"/>
          <p:cNvSpPr>
            <a:spLocks noGrp="1"/>
          </p:cNvSpPr>
          <p:nvPr>
            <p:ph type="ftr" idx="19"/>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31" name="PlaceHolder 2"/>
          <p:cNvSpPr>
            <a:spLocks noGrp="1"/>
          </p:cNvSpPr>
          <p:nvPr>
            <p:ph type="sldNum" idx="20"/>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FB58950A-A519-4ADF-A60B-7E96DF830B4D}"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32" name="PlaceHolder 3"/>
          <p:cNvSpPr>
            <a:spLocks noGrp="1"/>
          </p:cNvSpPr>
          <p:nvPr>
            <p:ph type="dt" idx="21"/>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3"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34" name="Picture Placeholder 10" descr=""/>
          <p:cNvPicPr/>
          <p:nvPr/>
        </p:nvPicPr>
        <p:blipFill>
          <a:blip r:embed="rId4"/>
          <a:srcRect l="0" t="3334" r="0" b="3334"/>
          <a:stretch/>
        </p:blipFill>
        <p:spPr>
          <a:xfrm>
            <a:off x="11016360" y="244800"/>
            <a:ext cx="896760" cy="1078200"/>
          </a:xfrm>
          <a:prstGeom prst="rect">
            <a:avLst/>
          </a:prstGeom>
          <a:ln w="0">
            <a:noFill/>
          </a:ln>
        </p:spPr>
      </p:pic>
      <p:sp>
        <p:nvSpPr>
          <p:cNvPr id="35" name="PlaceHolder 1"/>
          <p:cNvSpPr>
            <a:spLocks noGrp="1"/>
          </p:cNvSpPr>
          <p:nvPr>
            <p:ph type="ftr" idx="22"/>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36" name="PlaceHolder 2"/>
          <p:cNvSpPr>
            <a:spLocks noGrp="1"/>
          </p:cNvSpPr>
          <p:nvPr>
            <p:ph type="sldNum" idx="23"/>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1C55EF17-F5B2-4E3D-806F-3A5369AFB623}"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37" name="PlaceHolder 3"/>
          <p:cNvSpPr>
            <a:spLocks noGrp="1"/>
          </p:cNvSpPr>
          <p:nvPr>
            <p:ph type="dt" idx="24"/>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8" name="Rectangle 8"/>
          <p:cNvSpPr/>
          <p:nvPr/>
        </p:nvSpPr>
        <p:spPr>
          <a:xfrm>
            <a:off x="1044720" y="0"/>
            <a:ext cx="11146680" cy="6857280"/>
          </a:xfrm>
          <a:prstGeom prst="rect">
            <a:avLst/>
          </a:prstGeom>
          <a:blipFill rotWithShape="0">
            <a:blip r:embed="rId3">
              <a:alphaModFix amt="10000"/>
            </a:blip>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39" name="Picture Placeholder 10" descr=""/>
          <p:cNvPicPr/>
          <p:nvPr/>
        </p:nvPicPr>
        <p:blipFill>
          <a:blip r:embed="rId4"/>
          <a:srcRect l="0" t="3334" r="0" b="3334"/>
          <a:stretch/>
        </p:blipFill>
        <p:spPr>
          <a:xfrm>
            <a:off x="11016360" y="244800"/>
            <a:ext cx="896760" cy="1078200"/>
          </a:xfrm>
          <a:prstGeom prst="rect">
            <a:avLst/>
          </a:prstGeom>
          <a:ln w="0">
            <a:noFill/>
          </a:ln>
        </p:spPr>
      </p:pic>
      <p:sp>
        <p:nvSpPr>
          <p:cNvPr id="40" name="PlaceHolder 1"/>
          <p:cNvSpPr>
            <a:spLocks noGrp="1"/>
          </p:cNvSpPr>
          <p:nvPr>
            <p:ph type="ftr" idx="25"/>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ffffff"/>
                </a:solidFill>
                <a:latin typeface="Times New Roman"/>
              </a:defRPr>
            </a:lvl1pPr>
          </a:lstStyle>
          <a:p>
            <a:pPr indent="0" algn="ctr">
              <a:lnSpc>
                <a:spcPct val="100000"/>
              </a:lnSpc>
              <a:buNone/>
              <a:tabLst>
                <a:tab algn="l" pos="0"/>
              </a:tabLst>
            </a:pPr>
            <a:r>
              <a:rPr b="0" lang="en-US" sz="1400" spc="-1" strike="noStrike">
                <a:solidFill>
                  <a:srgbClr val="ffffff"/>
                </a:solidFill>
                <a:latin typeface="Times New Roman"/>
              </a:rPr>
              <a:t>&lt;footer&gt;</a:t>
            </a:r>
            <a:endParaRPr b="0" lang="en-US" sz="1400" spc="-1" strike="noStrike">
              <a:solidFill>
                <a:srgbClr val="ffffff"/>
              </a:solidFill>
              <a:latin typeface="Times New Roman"/>
            </a:endParaRPr>
          </a:p>
        </p:txBody>
      </p:sp>
      <p:sp>
        <p:nvSpPr>
          <p:cNvPr id="41" name="PlaceHolder 2"/>
          <p:cNvSpPr>
            <a:spLocks noGrp="1"/>
          </p:cNvSpPr>
          <p:nvPr>
            <p:ph type="sldNum" idx="26"/>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lt1"/>
                </a:solidFill>
                <a:latin typeface="Arial"/>
              </a:defRPr>
            </a:lvl1pPr>
          </a:lstStyle>
          <a:p>
            <a:pPr indent="0" algn="r" defTabSz="914400">
              <a:lnSpc>
                <a:spcPct val="100000"/>
              </a:lnSpc>
              <a:buNone/>
              <a:tabLst>
                <a:tab algn="l" pos="0"/>
              </a:tabLst>
            </a:pPr>
            <a:fld id="{AF77ED8E-629F-445B-97A8-E6049B565453}" type="slidenum">
              <a:rPr b="0" lang="en-US" sz="1200" spc="-1" strike="noStrike">
                <a:solidFill>
                  <a:schemeClr val="lt1"/>
                </a:solidFill>
                <a:latin typeface="Arial"/>
              </a:rPr>
              <a:t>&lt;number&gt;</a:t>
            </a:fld>
            <a:endParaRPr b="0" lang="en-US" sz="1200" spc="-1" strike="noStrike">
              <a:solidFill>
                <a:srgbClr val="ffffff"/>
              </a:solidFill>
              <a:latin typeface="Times New Roman"/>
            </a:endParaRPr>
          </a:p>
        </p:txBody>
      </p:sp>
      <p:sp>
        <p:nvSpPr>
          <p:cNvPr id="42" name="PlaceHolder 3"/>
          <p:cNvSpPr>
            <a:spLocks noGrp="1"/>
          </p:cNvSpPr>
          <p:nvPr>
            <p:ph type="dt" idx="27"/>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&lt;date/time&gt;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5"/>
  </p:sldLayoutIdLst>
</p:sldMaster>
</file>

<file path=ppt/slides/_rels/slide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9.xml"/>
</Relationships>
</file>

<file path=ppt/slides/_rels/slide10.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34.xml"/>
</Relationships>
</file>

<file path=ppt/slides/_rels/slide11.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34.xml"/>
</Relationships>
</file>

<file path=ppt/slides/_rels/slide12.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34.xml"/>
</Relationships>
</file>

<file path=ppt/slides/_rels/slide13.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34.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6.xml"/>
</Relationships>
</file>

<file path=ppt/slides/_rels/slide15.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34.xml"/>
</Relationships>
</file>

<file path=ppt/slides/_rels/slide16.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34.xml"/>
</Relationships>
</file>

<file path=ppt/slides/_rels/slide1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34.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5.xml"/>
</Relationships>
</file>

<file path=ppt/slides/_rels/slide19.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34.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slideLayout" Target="../slideLayouts/slideLayout30.xml"/>
</Relationships>
</file>

<file path=ppt/slides/_rels/slide2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35.xml"/>
</Relationships>
</file>

<file path=ppt/slides/_rels/slide2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5.xml"/>
</Relationships>
</file>

<file path=ppt/slides/_rels/slide2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5.xml"/>
</Relationships>
</file>

<file path=ppt/slides/_rels/slide2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3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5.xml"/>
</Relationships>
</file>

<file path=ppt/slides/_rels/slide26.xml.rels><?xml version="1.0" encoding="UTF-8"?>
<Relationships xmlns="http://schemas.openxmlformats.org/package/2006/relationships"><Relationship Id="rId1" Type="http://schemas.openxmlformats.org/officeDocument/2006/relationships/hyperlink" Target="https://www.amazon.com/dp/B0CQ28Q3KC" TargetMode="External"/><Relationship Id="rId2" Type="http://schemas.openxmlformats.org/officeDocument/2006/relationships/hyperlink" Target="https://www.amazon.com/dp/B099RM1XMG" TargetMode="External"/><Relationship Id="rId3" Type="http://schemas.openxmlformats.org/officeDocument/2006/relationships/hyperlink" Target="https://www.amazon.com/gp/product/B081PX9YFV" TargetMode="External"/><Relationship Id="rId4" Type="http://schemas.openxmlformats.org/officeDocument/2006/relationships/hyperlink" Target="https://www.amazon.com/gp/product/B07FMDB6TR/" TargetMode="External"/><Relationship Id="rId5" Type="http://schemas.openxmlformats.org/officeDocument/2006/relationships/slideLayout" Target="../slideLayouts/slideLayout35.xml"/>
</Relationships>
</file>

<file path=ppt/slides/_rels/slide27.xml.rels><?xml version="1.0" encoding="UTF-8"?>
<Relationships xmlns="http://schemas.openxmlformats.org/package/2006/relationships"><Relationship Id="rId1" Type="http://schemas.openxmlformats.org/officeDocument/2006/relationships/hyperlink" Target="https://manuals.plus/reyax-technology/rylr998-lora-at-command-guide-manual" TargetMode="External"/><Relationship Id="rId2" Type="http://schemas.openxmlformats.org/officeDocument/2006/relationships/hyperlink" Target="https://www.st.com/resource/en/datasheet/vl53l0x.pdf" TargetMode="External"/><Relationship Id="rId3" Type="http://schemas.openxmlformats.org/officeDocument/2006/relationships/hyperlink" Target="https://cdn-shop.adafruit.com/datasheets/SSD1306.pdf" TargetMode="External"/><Relationship Id="rId4" Type="http://schemas.openxmlformats.org/officeDocument/2006/relationships/hyperlink" Target="https://dlnmh9ip6v2uc.cloudfront.net/datasheets/Prototyping/TP4056.pdf" TargetMode="External"/><Relationship Id="rId5" Type="http://schemas.openxmlformats.org/officeDocument/2006/relationships/slideLayout" Target="../slideLayouts/slideLayout35.xml"/>
</Relationships>
</file>

<file path=ppt/slides/_rels/slide2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slideLayout" Target="../slideLayouts/slideLayout31.xml"/>
</Relationships>
</file>

<file path=ppt/slides/_rels/slide3.xml.rels><?xml version="1.0" encoding="UTF-8"?>
<Relationships xmlns="http://schemas.openxmlformats.org/package/2006/relationships"><Relationship Id="rId1" Type="http://schemas.openxmlformats.org/officeDocument/2006/relationships/hyperlink" Target="https://handsontechorg.weebly.com/new-members.html" TargetMode="External"/><Relationship Id="rId2" Type="http://schemas.openxmlformats.org/officeDocument/2006/relationships/hyperlink" Target="file:///home/david/Documents/Florida/The%20Villages/HOT%20club/handsontech.org" TargetMode="External"/><Relationship Id="rId3" Type="http://schemas.openxmlformats.org/officeDocument/2006/relationships/hyperlink" Target="https://handsontechorg.weebly.com/small-computers.html" TargetMode="External"/><Relationship Id="rId4" Type="http://schemas.openxmlformats.org/officeDocument/2006/relationships/hyperlink" Target="https://handsontechorg.weebly.com/3d-printing.html" TargetMode="External"/><Relationship Id="rId5" Type="http://schemas.openxmlformats.org/officeDocument/2006/relationships/slideLayout" Target="../slideLayouts/slideLayout33.xml"/>
</Relationships>
</file>

<file path=ppt/slides/_rels/slide4.xml.rels><?xml version="1.0" encoding="UTF-8"?>
<Relationships xmlns="http://schemas.openxmlformats.org/package/2006/relationships"><Relationship Id="rId1" Type="http://schemas.openxmlformats.org/officeDocument/2006/relationships/hyperlink" Target="https://handsontechorg.weebly.com/new-members.html" TargetMode="External"/><Relationship Id="rId2" Type="http://schemas.openxmlformats.org/officeDocument/2006/relationships/hyperlink" Target="file:///home/david/Documents/Florida/The%20Villages/HOT%20club/handsontech.org" TargetMode="External"/><Relationship Id="rId3" Type="http://schemas.openxmlformats.org/officeDocument/2006/relationships/slideLayout" Target="../slideLayouts/slideLayout3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6.xml"/>
</Relationships>
</file>

<file path=ppt/slides/_rels/slide6.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4.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4.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PlaceHolder 1"/>
          <p:cNvSpPr>
            <a:spLocks noGrp="1"/>
          </p:cNvSpPr>
          <p:nvPr>
            <p:ph type="title"/>
          </p:nvPr>
        </p:nvSpPr>
        <p:spPr>
          <a:xfrm>
            <a:off x="838080" y="365040"/>
            <a:ext cx="9994680" cy="1324800"/>
          </a:xfrm>
          <a:prstGeom prst="rect">
            <a:avLst/>
          </a:prstGeom>
          <a:noFill/>
          <a:ln w="0">
            <a:noFill/>
          </a:ln>
        </p:spPr>
        <p:txBody>
          <a:bodyPr numCol="1" spcCol="0" lIns="91440" rIns="91440" tIns="45720" bIns="45720" anchor="ctr">
            <a:noAutofit/>
          </a:bodyPr>
          <a:p>
            <a:pPr indent="0">
              <a:lnSpc>
                <a:spcPct val="90000"/>
              </a:lnSpc>
              <a:buNone/>
              <a:tabLst>
                <a:tab algn="l" pos="0"/>
              </a:tabLst>
            </a:pPr>
            <a:r>
              <a:rPr b="0" lang="en-US" sz="4400" spc="-1" strike="noStrike">
                <a:solidFill>
                  <a:schemeClr val="lt1"/>
                </a:solidFill>
                <a:latin typeface="Arial"/>
              </a:rPr>
              <a:t>Welcome to H.O.T.</a:t>
            </a:r>
            <a:br>
              <a:rPr sz="3200"/>
            </a:br>
            <a:r>
              <a:rPr b="0" lang="en-US" sz="3200" spc="-1" strike="noStrike">
                <a:solidFill>
                  <a:schemeClr val="accent4"/>
                </a:solidFill>
                <a:latin typeface="Arial"/>
              </a:rPr>
              <a:t>www.handsontech.org</a:t>
            </a:r>
            <a:endParaRPr b="0" lang="en-US" sz="3200" spc="-1" strike="noStrike">
              <a:solidFill>
                <a:srgbClr val="ffffff"/>
              </a:solidFill>
              <a:latin typeface="Arial"/>
            </a:endParaRPr>
          </a:p>
        </p:txBody>
      </p:sp>
      <p:sp>
        <p:nvSpPr>
          <p:cNvPr id="425" name="PlaceHolder 2"/>
          <p:cNvSpPr>
            <a:spLocks noGrp="1"/>
          </p:cNvSpPr>
          <p:nvPr>
            <p:ph/>
          </p:nvPr>
        </p:nvSpPr>
        <p:spPr>
          <a:xfrm>
            <a:off x="838080" y="1825560"/>
            <a:ext cx="10514880" cy="4350600"/>
          </a:xfrm>
          <a:prstGeom prst="rect">
            <a:avLst/>
          </a:prstGeom>
          <a:noFill/>
          <a:ln w="0">
            <a:noFill/>
          </a:ln>
        </p:spPr>
        <p:txBody>
          <a:bodyPr numCol="1" spcCol="0" lIns="91440" rIns="91440" tIns="45720" bIns="45720" anchor="t">
            <a:normAutofit fontScale="71666"/>
          </a:bodyPr>
          <a:p>
            <a:pPr indent="0">
              <a:lnSpc>
                <a:spcPct val="90000"/>
              </a:lnSpc>
              <a:spcBef>
                <a:spcPts val="1001"/>
              </a:spcBef>
              <a:buNone/>
              <a:tabLst>
                <a:tab algn="l" pos="0"/>
              </a:tabLst>
            </a:pPr>
            <a:r>
              <a:rPr b="0" lang="en-US" sz="2800" spc="-1" strike="noStrike">
                <a:solidFill>
                  <a:schemeClr val="lt1"/>
                </a:solidFill>
                <a:latin typeface="Arial"/>
              </a:rPr>
              <a:t>Our Purpose:</a:t>
            </a:r>
            <a:endParaRPr b="0" lang="en-US" sz="2800" spc="-1" strike="noStrike">
              <a:solidFill>
                <a:srgbClr val="ffffff"/>
              </a:solidFill>
              <a:latin typeface="Arial"/>
            </a:endParaRPr>
          </a:p>
          <a:p>
            <a:pPr indent="0">
              <a:lnSpc>
                <a:spcPct val="90000"/>
              </a:lnSpc>
              <a:spcBef>
                <a:spcPts val="1001"/>
              </a:spcBef>
              <a:buNone/>
              <a:tabLst>
                <a:tab algn="l" pos="0"/>
              </a:tabLst>
            </a:pPr>
            <a:endParaRPr b="0" lang="en-US" sz="2800" spc="-1" strike="noStrike">
              <a:solidFill>
                <a:srgbClr val="ffffff"/>
              </a:solidFill>
              <a:latin typeface="Arial"/>
            </a:endParaRPr>
          </a:p>
          <a:p>
            <a:pPr marL="228600" indent="-228600">
              <a:lnSpc>
                <a:spcPct val="90000"/>
              </a:lnSpc>
              <a:spcBef>
                <a:spcPts val="1001"/>
              </a:spcBef>
              <a:buClr>
                <a:srgbClr val="ffffff"/>
              </a:buClr>
              <a:buFont typeface="Arial"/>
              <a:buChar char="•"/>
              <a:tabLst>
                <a:tab algn="l" pos="0"/>
              </a:tabLst>
            </a:pPr>
            <a:r>
              <a:rPr b="0" lang="en-US" sz="2800" spc="-1" strike="noStrike">
                <a:solidFill>
                  <a:schemeClr val="lt1"/>
                </a:solidFill>
                <a:latin typeface="Arial"/>
              </a:rPr>
              <a:t>Forum for interaction </a:t>
            </a:r>
            <a:endParaRPr b="0" lang="en-US" sz="2800" spc="-1" strike="noStrike">
              <a:solidFill>
                <a:srgbClr val="ffffff"/>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Many hobbyists build/tinker in isolation</a:t>
            </a:r>
            <a:endParaRPr b="0" lang="en-US" sz="2400" spc="-1" strike="noStrike">
              <a:solidFill>
                <a:srgbClr val="ffffff"/>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Make new friends with common tech interests</a:t>
            </a:r>
            <a:endParaRPr b="0" lang="en-US" sz="2400" spc="-1" strike="noStrike">
              <a:solidFill>
                <a:srgbClr val="ffffff"/>
              </a:solidFill>
              <a:latin typeface="Arial"/>
            </a:endParaRPr>
          </a:p>
          <a:p>
            <a:pPr indent="0">
              <a:lnSpc>
                <a:spcPct val="90000"/>
              </a:lnSpc>
              <a:spcBef>
                <a:spcPts val="499"/>
              </a:spcBef>
              <a:buNone/>
              <a:tabLst>
                <a:tab algn="l" pos="0"/>
              </a:tabLst>
            </a:pPr>
            <a:endParaRPr b="0" lang="en-US" sz="2400" spc="-1" strike="noStrike">
              <a:solidFill>
                <a:srgbClr val="ffffff"/>
              </a:solidFill>
              <a:latin typeface="Arial"/>
            </a:endParaRPr>
          </a:p>
          <a:p>
            <a:pPr marL="228600" indent="-228600">
              <a:lnSpc>
                <a:spcPct val="90000"/>
              </a:lnSpc>
              <a:spcBef>
                <a:spcPts val="1001"/>
              </a:spcBef>
              <a:buClr>
                <a:srgbClr val="ffffff"/>
              </a:buClr>
              <a:buFont typeface="Arial"/>
              <a:buChar char="•"/>
              <a:tabLst>
                <a:tab algn="l" pos="0"/>
              </a:tabLst>
            </a:pPr>
            <a:r>
              <a:rPr b="0" lang="en-US" sz="2800" spc="-1" strike="noStrike">
                <a:solidFill>
                  <a:schemeClr val="lt1"/>
                </a:solidFill>
                <a:latin typeface="Arial"/>
              </a:rPr>
              <a:t>Learn together</a:t>
            </a:r>
            <a:endParaRPr b="0" lang="en-US" sz="2800" spc="-1" strike="noStrike">
              <a:solidFill>
                <a:srgbClr val="ffffff"/>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Lots of fun new tech to explore</a:t>
            </a:r>
            <a:endParaRPr b="0" lang="en-US" sz="2400" spc="-1" strike="noStrike">
              <a:solidFill>
                <a:srgbClr val="ffffff"/>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Share expertise, help each other</a:t>
            </a:r>
            <a:endParaRPr b="0" lang="en-US" sz="2400" spc="-1" strike="noStrike">
              <a:solidFill>
                <a:srgbClr val="ffffff"/>
              </a:solidFill>
              <a:latin typeface="Arial"/>
            </a:endParaRPr>
          </a:p>
          <a:p>
            <a:pPr indent="0">
              <a:lnSpc>
                <a:spcPct val="90000"/>
              </a:lnSpc>
              <a:spcBef>
                <a:spcPts val="499"/>
              </a:spcBef>
              <a:buNone/>
              <a:tabLst>
                <a:tab algn="l" pos="0"/>
              </a:tabLst>
            </a:pPr>
            <a:endParaRPr b="0" lang="en-US" sz="2400" spc="-1" strike="noStrike">
              <a:solidFill>
                <a:srgbClr val="ffffff"/>
              </a:solidFill>
              <a:latin typeface="Arial"/>
            </a:endParaRPr>
          </a:p>
          <a:p>
            <a:pPr marL="228600" indent="-228600">
              <a:lnSpc>
                <a:spcPct val="90000"/>
              </a:lnSpc>
              <a:spcBef>
                <a:spcPts val="1001"/>
              </a:spcBef>
              <a:buClr>
                <a:srgbClr val="ffffff"/>
              </a:buClr>
              <a:buFont typeface="Arial"/>
              <a:buChar char="•"/>
              <a:tabLst>
                <a:tab algn="l" pos="0"/>
              </a:tabLst>
            </a:pPr>
            <a:r>
              <a:rPr b="0" lang="en-US" sz="2800" spc="-1" strike="noStrike">
                <a:solidFill>
                  <a:schemeClr val="lt1"/>
                </a:solidFill>
                <a:latin typeface="Arial"/>
              </a:rPr>
              <a:t>Build something</a:t>
            </a:r>
            <a:endParaRPr b="0" lang="en-US" sz="2800" spc="-1" strike="noStrike">
              <a:solidFill>
                <a:srgbClr val="ffffff"/>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Hands-On learning</a:t>
            </a:r>
            <a:endParaRPr b="0" lang="en-US" sz="2400" spc="-1" strike="noStrike">
              <a:solidFill>
                <a:srgbClr val="ffffff"/>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Make something fun &amp; useful</a:t>
            </a:r>
            <a:endParaRPr b="0" lang="en-US" sz="2400" spc="-1" strike="noStrike">
              <a:solidFill>
                <a:srgbClr val="ffffff"/>
              </a:solidFill>
              <a:latin typeface="Arial"/>
            </a:endParaRPr>
          </a:p>
        </p:txBody>
      </p:sp>
      <p:pic>
        <p:nvPicPr>
          <p:cNvPr id="426" name="Picture 12" descr=""/>
          <p:cNvPicPr/>
          <p:nvPr/>
        </p:nvPicPr>
        <p:blipFill>
          <a:blip r:embed="rId1"/>
          <a:stretch/>
        </p:blipFill>
        <p:spPr>
          <a:xfrm>
            <a:off x="8102520" y="1690560"/>
            <a:ext cx="3250440" cy="390060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title"/>
          </p:nvPr>
        </p:nvSpPr>
        <p:spPr>
          <a:xfrm>
            <a:off x="205920" y="24120"/>
            <a:ext cx="999468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I Found These on Amazon</a:t>
            </a:r>
            <a:endParaRPr b="0" lang="en-US" sz="3600" spc="-1" strike="noStrike">
              <a:solidFill>
                <a:srgbClr val="ffffff"/>
              </a:solidFill>
              <a:latin typeface="Arial"/>
            </a:endParaRPr>
          </a:p>
        </p:txBody>
      </p:sp>
      <p:pic>
        <p:nvPicPr>
          <p:cNvPr id="462" name="" descr=""/>
          <p:cNvPicPr/>
          <p:nvPr/>
        </p:nvPicPr>
        <p:blipFill>
          <a:blip r:embed="rId1"/>
          <a:stretch/>
        </p:blipFill>
        <p:spPr>
          <a:xfrm>
            <a:off x="1919160" y="1657800"/>
            <a:ext cx="8367480" cy="428544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title"/>
          </p:nvPr>
        </p:nvSpPr>
        <p:spPr>
          <a:xfrm>
            <a:off x="205920" y="24120"/>
            <a:ext cx="999468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VL53L0X Operation</a:t>
            </a:r>
            <a:endParaRPr b="0" lang="en-US" sz="3600" spc="-1" strike="noStrike">
              <a:solidFill>
                <a:srgbClr val="ffffff"/>
              </a:solidFill>
              <a:latin typeface="Arial"/>
            </a:endParaRPr>
          </a:p>
        </p:txBody>
      </p:sp>
      <p:pic>
        <p:nvPicPr>
          <p:cNvPr id="464" name="" descr=""/>
          <p:cNvPicPr/>
          <p:nvPr/>
        </p:nvPicPr>
        <p:blipFill>
          <a:blip r:embed="rId1"/>
          <a:stretch/>
        </p:blipFill>
        <p:spPr>
          <a:xfrm>
            <a:off x="1379520" y="1435680"/>
            <a:ext cx="8449920" cy="52387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5" name="" descr=""/>
          <p:cNvPicPr/>
          <p:nvPr/>
        </p:nvPicPr>
        <p:blipFill>
          <a:blip r:embed="rId1"/>
          <a:stretch/>
        </p:blipFill>
        <p:spPr>
          <a:xfrm>
            <a:off x="2286000" y="1886400"/>
            <a:ext cx="7086240" cy="3985920"/>
          </a:xfrm>
          <a:prstGeom prst="rect">
            <a:avLst/>
          </a:prstGeom>
          <a:ln w="0">
            <a:noFill/>
          </a:ln>
        </p:spPr>
      </p:pic>
      <p:sp>
        <p:nvSpPr>
          <p:cNvPr id="466" name=""/>
          <p:cNvSpPr/>
          <p:nvPr/>
        </p:nvSpPr>
        <p:spPr>
          <a:xfrm>
            <a:off x="457200" y="457200"/>
            <a:ext cx="9359640" cy="623520"/>
          </a:xfrm>
          <a:prstGeom prst="rect">
            <a:avLst/>
          </a:prstGeom>
          <a:noFill/>
          <a:ln w="0">
            <a:noFill/>
          </a:ln>
        </p:spPr>
        <p:style>
          <a:lnRef idx="0"/>
          <a:fillRef idx="0"/>
          <a:effectRef idx="0"/>
          <a:fontRef idx="minor"/>
        </p:style>
        <p:txBody>
          <a:bodyPr lIns="0" rIns="0" tIns="0" bIns="0" anchor="ctr">
            <a:noAutofit/>
          </a:bodyPr>
          <a:p>
            <a:pPr>
              <a:lnSpc>
                <a:spcPct val="100000"/>
              </a:lnSpc>
            </a:pPr>
            <a:r>
              <a:rPr b="0" lang="en-US" sz="3600" spc="-1" strike="noStrike">
                <a:solidFill>
                  <a:srgbClr val="ffffff"/>
                </a:solidFill>
                <a:latin typeface="Calibri"/>
              </a:rPr>
              <a:t>Laser is Infrared (940 nm)</a:t>
            </a:r>
            <a:endParaRPr b="0" lang="en-US" sz="36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type="title"/>
          </p:nvPr>
        </p:nvSpPr>
        <p:spPr>
          <a:xfrm>
            <a:off x="205920" y="24120"/>
            <a:ext cx="999468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RYLR998 LoRa Transciever</a:t>
            </a:r>
            <a:endParaRPr b="0" lang="en-US" sz="3600" spc="-1" strike="noStrike">
              <a:solidFill>
                <a:srgbClr val="ffffff"/>
              </a:solidFill>
              <a:latin typeface="Arial"/>
            </a:endParaRPr>
          </a:p>
        </p:txBody>
      </p:sp>
      <p:pic>
        <p:nvPicPr>
          <p:cNvPr id="468" name="" descr=""/>
          <p:cNvPicPr/>
          <p:nvPr/>
        </p:nvPicPr>
        <p:blipFill>
          <a:blip r:embed="rId1"/>
          <a:stretch/>
        </p:blipFill>
        <p:spPr>
          <a:xfrm>
            <a:off x="685800" y="1828800"/>
            <a:ext cx="3293280" cy="4077000"/>
          </a:xfrm>
          <a:prstGeom prst="rect">
            <a:avLst/>
          </a:prstGeom>
          <a:ln w="0">
            <a:noFill/>
          </a:ln>
        </p:spPr>
      </p:pic>
      <p:sp>
        <p:nvSpPr>
          <p:cNvPr id="469" name=""/>
          <p:cNvSpPr/>
          <p:nvPr/>
        </p:nvSpPr>
        <p:spPr>
          <a:xfrm>
            <a:off x="4800600" y="1486440"/>
            <a:ext cx="5943240" cy="4647600"/>
          </a:xfrm>
          <a:prstGeom prst="rect">
            <a:avLst/>
          </a:prstGeom>
          <a:noFill/>
          <a:ln w="0">
            <a:noFill/>
          </a:ln>
        </p:spPr>
        <p:style>
          <a:lnRef idx="0"/>
          <a:fillRef idx="0"/>
          <a:effectRef idx="0"/>
          <a:fontRef idx="minor"/>
        </p:style>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FCC certified</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Built-in antenna</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Reports of reliable 1.5 km range</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Simple AT command structure</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Adjustable power, frequency, baud rate, spreading factor, bandwidth, address, network ID</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Communications can be password protected</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rgbClr val="ff0000"/>
                </a:solidFill>
                <a:latin typeface="Arial"/>
              </a:rPr>
              <a:t>No</a:t>
            </a:r>
            <a:r>
              <a:rPr b="0" lang="en-US" sz="2800" spc="-1" strike="noStrike">
                <a:solidFill>
                  <a:schemeClr val="lt1"/>
                </a:solidFill>
                <a:latin typeface="Arial"/>
              </a:rPr>
              <a:t> message delivery confirmation!</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1098360" y="2789640"/>
            <a:ext cx="999468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What else do I need to make this work?</a:t>
            </a:r>
            <a:endParaRPr b="0" lang="en-US" sz="36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PlaceHolder 1"/>
          <p:cNvSpPr>
            <a:spLocks noGrp="1"/>
          </p:cNvSpPr>
          <p:nvPr>
            <p:ph type="title"/>
          </p:nvPr>
        </p:nvSpPr>
        <p:spPr>
          <a:xfrm>
            <a:off x="205920" y="24120"/>
            <a:ext cx="999468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ESP D1 Mini</a:t>
            </a:r>
            <a:endParaRPr b="0" lang="en-US" sz="3600" spc="-1" strike="noStrike">
              <a:solidFill>
                <a:srgbClr val="ffffff"/>
              </a:solidFill>
              <a:latin typeface="Arial"/>
            </a:endParaRPr>
          </a:p>
        </p:txBody>
      </p:sp>
      <p:pic>
        <p:nvPicPr>
          <p:cNvPr id="472" name="" descr=""/>
          <p:cNvPicPr/>
          <p:nvPr/>
        </p:nvPicPr>
        <p:blipFill>
          <a:blip r:embed="rId1"/>
          <a:stretch/>
        </p:blipFill>
        <p:spPr>
          <a:xfrm>
            <a:off x="3200400" y="2057400"/>
            <a:ext cx="4717800" cy="35996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type="title"/>
          </p:nvPr>
        </p:nvSpPr>
        <p:spPr>
          <a:xfrm>
            <a:off x="205920" y="24120"/>
            <a:ext cx="999468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0.91” OLED Display</a:t>
            </a:r>
            <a:endParaRPr b="0" lang="en-US" sz="3600" spc="-1" strike="noStrike">
              <a:solidFill>
                <a:srgbClr val="ffffff"/>
              </a:solidFill>
              <a:latin typeface="Arial"/>
            </a:endParaRPr>
          </a:p>
        </p:txBody>
      </p:sp>
      <p:pic>
        <p:nvPicPr>
          <p:cNvPr id="474" name="" descr=""/>
          <p:cNvPicPr/>
          <p:nvPr/>
        </p:nvPicPr>
        <p:blipFill>
          <a:blip r:embed="rId1"/>
          <a:stretch/>
        </p:blipFill>
        <p:spPr>
          <a:xfrm>
            <a:off x="914400" y="2144520"/>
            <a:ext cx="9359640" cy="288432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title"/>
          </p:nvPr>
        </p:nvSpPr>
        <p:spPr>
          <a:xfrm>
            <a:off x="205920" y="24120"/>
            <a:ext cx="999468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A Couple Of Solar Cells, a Battery, and a Charge Controller</a:t>
            </a:r>
            <a:endParaRPr b="0" lang="en-US" sz="3600" spc="-1" strike="noStrike">
              <a:solidFill>
                <a:srgbClr val="ffffff"/>
              </a:solidFill>
              <a:latin typeface="Arial"/>
            </a:endParaRPr>
          </a:p>
        </p:txBody>
      </p:sp>
      <p:pic>
        <p:nvPicPr>
          <p:cNvPr id="476" name="" descr=""/>
          <p:cNvPicPr/>
          <p:nvPr/>
        </p:nvPicPr>
        <p:blipFill>
          <a:blip r:embed="rId1"/>
          <a:stretch/>
        </p:blipFill>
        <p:spPr>
          <a:xfrm>
            <a:off x="0" y="1600200"/>
            <a:ext cx="4380840" cy="4784760"/>
          </a:xfrm>
          <a:prstGeom prst="rect">
            <a:avLst/>
          </a:prstGeom>
          <a:ln w="0">
            <a:noFill/>
          </a:ln>
        </p:spPr>
      </p:pic>
      <p:pic>
        <p:nvPicPr>
          <p:cNvPr id="477" name="" descr=""/>
          <p:cNvPicPr/>
          <p:nvPr/>
        </p:nvPicPr>
        <p:blipFill>
          <a:blip r:embed="rId2"/>
          <a:stretch/>
        </p:blipFill>
        <p:spPr>
          <a:xfrm>
            <a:off x="4572000" y="1614600"/>
            <a:ext cx="2514240" cy="4796280"/>
          </a:xfrm>
          <a:prstGeom prst="rect">
            <a:avLst/>
          </a:prstGeom>
          <a:ln w="0">
            <a:noFill/>
          </a:ln>
        </p:spPr>
      </p:pic>
      <p:pic>
        <p:nvPicPr>
          <p:cNvPr id="478" name="" descr=""/>
          <p:cNvPicPr/>
          <p:nvPr/>
        </p:nvPicPr>
        <p:blipFill>
          <a:blip r:embed="rId3"/>
          <a:stretch/>
        </p:blipFill>
        <p:spPr>
          <a:xfrm>
            <a:off x="7279920" y="1600200"/>
            <a:ext cx="4835520" cy="480024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PlaceHolder 1"/>
          <p:cNvSpPr>
            <a:spLocks noGrp="1"/>
          </p:cNvSpPr>
          <p:nvPr>
            <p:ph type="title"/>
          </p:nvPr>
        </p:nvSpPr>
        <p:spPr>
          <a:xfrm>
            <a:off x="205920" y="24120"/>
            <a:ext cx="459432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Block Diagram</a:t>
            </a:r>
            <a:endParaRPr b="0" lang="en-US" sz="3600" spc="-1" strike="noStrike">
              <a:solidFill>
                <a:srgbClr val="ffffff"/>
              </a:solidFill>
              <a:latin typeface="Arial"/>
            </a:endParaRPr>
          </a:p>
        </p:txBody>
      </p:sp>
      <p:sp>
        <p:nvSpPr>
          <p:cNvPr id="480" name=""/>
          <p:cNvSpPr/>
          <p:nvPr/>
        </p:nvSpPr>
        <p:spPr>
          <a:xfrm>
            <a:off x="4190760" y="4962960"/>
            <a:ext cx="828360" cy="828000"/>
          </a:xfrm>
          <a:prstGeom prst="rect">
            <a:avLst/>
          </a:prstGeom>
          <a:solidFill>
            <a:srgbClr val="729fcf"/>
          </a:solidFill>
          <a:ln w="0">
            <a:solidFill>
              <a:srgbClr val="ffffff">
                <a:lumOff val="0"/>
              </a:srgbClr>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481" name=""/>
          <p:cNvSpPr/>
          <p:nvPr/>
        </p:nvSpPr>
        <p:spPr>
          <a:xfrm>
            <a:off x="4743360" y="4962960"/>
            <a:ext cx="360" cy="828720"/>
          </a:xfrm>
          <a:prstGeom prst="line">
            <a:avLst/>
          </a:prstGeom>
          <a:ln w="0">
            <a:solidFill>
              <a:srgbClr val="ffffff">
                <a:lumOff val="0"/>
              </a:srgbClr>
            </a:solidFill>
          </a:ln>
        </p:spPr>
        <p:style>
          <a:lnRef idx="0"/>
          <a:fillRef idx="0"/>
          <a:effectRef idx="0"/>
          <a:fontRef idx="minor"/>
        </p:style>
        <p:txBody>
          <a:bodyPr lIns="90000" rIns="90000" tIns="45000" bIns="45000" anchor="ctr">
            <a:noAutofit/>
          </a:bodyPr>
          <a:p>
            <a:endParaRPr b="0" lang="en-US" sz="1800" spc="-1" strike="noStrike">
              <a:solidFill>
                <a:srgbClr val="ffffff"/>
              </a:solidFill>
              <a:latin typeface="Arial"/>
            </a:endParaRPr>
          </a:p>
        </p:txBody>
      </p:sp>
      <p:sp>
        <p:nvSpPr>
          <p:cNvPr id="482" name=""/>
          <p:cNvSpPr/>
          <p:nvPr/>
        </p:nvSpPr>
        <p:spPr>
          <a:xfrm>
            <a:off x="4190760" y="5239080"/>
            <a:ext cx="828720" cy="360"/>
          </a:xfrm>
          <a:prstGeom prst="line">
            <a:avLst/>
          </a:prstGeom>
          <a:ln w="0">
            <a:solidFill>
              <a:srgbClr val="ffffff">
                <a:lumOff val="0"/>
              </a:srgbClr>
            </a:solidFill>
          </a:ln>
        </p:spPr>
        <p:style>
          <a:lnRef idx="0"/>
          <a:fillRef idx="0"/>
          <a:effectRef idx="0"/>
          <a:fontRef idx="minor"/>
        </p:style>
        <p:txBody>
          <a:bodyPr lIns="90000" rIns="90000" tIns="-45000" bIns="-45000" anchor="ctr">
            <a:noAutofit/>
          </a:bodyPr>
          <a:p>
            <a:endParaRPr b="0" lang="en-US" sz="1800" spc="-1" strike="noStrike">
              <a:solidFill>
                <a:srgbClr val="ffffff"/>
              </a:solidFill>
              <a:latin typeface="Arial"/>
            </a:endParaRPr>
          </a:p>
        </p:txBody>
      </p:sp>
      <p:sp>
        <p:nvSpPr>
          <p:cNvPr id="483" name=""/>
          <p:cNvSpPr/>
          <p:nvPr/>
        </p:nvSpPr>
        <p:spPr>
          <a:xfrm flipV="1">
            <a:off x="2257200" y="5515200"/>
            <a:ext cx="1933560" cy="276480"/>
          </a:xfrm>
          <a:prstGeom prst="line">
            <a:avLst/>
          </a:prstGeom>
          <a:ln w="0">
            <a:solidFill>
              <a:srgbClr val="ffffff">
                <a:lumOff val="0"/>
              </a:srgbClr>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ffffff"/>
              </a:solidFill>
              <a:latin typeface="Arial"/>
            </a:endParaRPr>
          </a:p>
        </p:txBody>
      </p:sp>
      <p:sp>
        <p:nvSpPr>
          <p:cNvPr id="484" name=""/>
          <p:cNvSpPr/>
          <p:nvPr/>
        </p:nvSpPr>
        <p:spPr>
          <a:xfrm flipH="1" flipV="1">
            <a:off x="2257200" y="5239080"/>
            <a:ext cx="1933560" cy="276120"/>
          </a:xfrm>
          <a:prstGeom prst="line">
            <a:avLst/>
          </a:prstGeom>
          <a:ln w="0">
            <a:solidFill>
              <a:srgbClr val="ffffff">
                <a:lumOff val="0"/>
              </a:srgbClr>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ffffff"/>
              </a:solidFill>
              <a:latin typeface="Arial"/>
            </a:endParaRPr>
          </a:p>
        </p:txBody>
      </p:sp>
      <p:sp>
        <p:nvSpPr>
          <p:cNvPr id="485" name=""/>
          <p:cNvSpPr/>
          <p:nvPr/>
        </p:nvSpPr>
        <p:spPr>
          <a:xfrm>
            <a:off x="1704600" y="4134240"/>
            <a:ext cx="552600" cy="1933200"/>
          </a:xfrm>
          <a:custGeom>
            <a:avLst/>
            <a:gdLst>
              <a:gd name="textAreaLeft" fmla="*/ 0 w 552600"/>
              <a:gd name="textAreaRight" fmla="*/ 552960 w 552600"/>
              <a:gd name="textAreaTop" fmla="*/ 0 h 1933200"/>
              <a:gd name="textAreaBottom" fmla="*/ 1933560 h 1933200"/>
            </a:gdLst>
            <a:ahLst/>
            <a:rect l="textAreaLeft" t="textAreaTop" r="textAreaRight" b="textAreaBottom"/>
            <a:pathLst>
              <a:path w="1536" h="5371">
                <a:moveTo>
                  <a:pt x="255" y="1533"/>
                </a:moveTo>
                <a:lnTo>
                  <a:pt x="256" y="1533"/>
                </a:lnTo>
                <a:cubicBezTo>
                  <a:pt x="211" y="1533"/>
                  <a:pt x="167" y="1545"/>
                  <a:pt x="128" y="1567"/>
                </a:cubicBezTo>
                <a:cubicBezTo>
                  <a:pt x="89" y="1590"/>
                  <a:pt x="57" y="1622"/>
                  <a:pt x="34" y="1661"/>
                </a:cubicBezTo>
                <a:cubicBezTo>
                  <a:pt x="12" y="1700"/>
                  <a:pt x="0" y="1744"/>
                  <a:pt x="0" y="1789"/>
                </a:cubicBezTo>
                <a:lnTo>
                  <a:pt x="0" y="5115"/>
                </a:lnTo>
                <a:lnTo>
                  <a:pt x="0" y="5115"/>
                </a:lnTo>
                <a:cubicBezTo>
                  <a:pt x="0" y="5160"/>
                  <a:pt x="12" y="5204"/>
                  <a:pt x="34" y="5243"/>
                </a:cubicBezTo>
                <a:cubicBezTo>
                  <a:pt x="57" y="5282"/>
                  <a:pt x="89" y="5314"/>
                  <a:pt x="128" y="5337"/>
                </a:cubicBezTo>
                <a:cubicBezTo>
                  <a:pt x="167" y="5359"/>
                  <a:pt x="211" y="5371"/>
                  <a:pt x="256" y="5371"/>
                </a:cubicBezTo>
                <a:lnTo>
                  <a:pt x="1280" y="5371"/>
                </a:lnTo>
                <a:lnTo>
                  <a:pt x="1280" y="5371"/>
                </a:lnTo>
                <a:cubicBezTo>
                  <a:pt x="1325" y="5371"/>
                  <a:pt x="1369" y="5359"/>
                  <a:pt x="1408" y="5337"/>
                </a:cubicBezTo>
                <a:cubicBezTo>
                  <a:pt x="1447" y="5314"/>
                  <a:pt x="1479" y="5282"/>
                  <a:pt x="1501" y="5243"/>
                </a:cubicBezTo>
                <a:cubicBezTo>
                  <a:pt x="1524" y="5204"/>
                  <a:pt x="1536" y="5160"/>
                  <a:pt x="1536" y="5115"/>
                </a:cubicBezTo>
                <a:lnTo>
                  <a:pt x="1536" y="1788"/>
                </a:lnTo>
                <a:lnTo>
                  <a:pt x="1536" y="1789"/>
                </a:lnTo>
                <a:lnTo>
                  <a:pt x="1536" y="1789"/>
                </a:lnTo>
                <a:cubicBezTo>
                  <a:pt x="1536" y="1744"/>
                  <a:pt x="1524" y="1700"/>
                  <a:pt x="1501" y="1661"/>
                </a:cubicBezTo>
                <a:cubicBezTo>
                  <a:pt x="1479" y="1622"/>
                  <a:pt x="1447" y="1590"/>
                  <a:pt x="1408" y="1567"/>
                </a:cubicBezTo>
                <a:cubicBezTo>
                  <a:pt x="1369" y="1545"/>
                  <a:pt x="1325" y="1533"/>
                  <a:pt x="1280" y="1533"/>
                </a:cubicBezTo>
                <a:lnTo>
                  <a:pt x="255" y="1533"/>
                </a:lnTo>
                <a:moveTo>
                  <a:pt x="412" y="1534"/>
                </a:moveTo>
                <a:lnTo>
                  <a:pt x="412" y="0"/>
                </a:lnTo>
                <a:lnTo>
                  <a:pt x="649" y="0"/>
                </a:lnTo>
                <a:lnTo>
                  <a:pt x="649" y="1534"/>
                </a:lnTo>
                <a:lnTo>
                  <a:pt x="412" y="1534"/>
                </a:lnTo>
                <a:close/>
              </a:path>
            </a:pathLst>
          </a:custGeom>
          <a:solidFill>
            <a:srgbClr val="729fcf"/>
          </a:solidFill>
          <a:ln w="0">
            <a:solidFill>
              <a:srgbClr val="ffffff">
                <a:lumOff val="0"/>
              </a:srgbClr>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486" name=""/>
          <p:cNvSpPr/>
          <p:nvPr/>
        </p:nvSpPr>
        <p:spPr>
          <a:xfrm>
            <a:off x="3362040" y="1647720"/>
            <a:ext cx="552600" cy="1933560"/>
          </a:xfrm>
          <a:custGeom>
            <a:avLst/>
            <a:gdLst>
              <a:gd name="textAreaLeft" fmla="*/ 0 w 552600"/>
              <a:gd name="textAreaRight" fmla="*/ 552960 w 552600"/>
              <a:gd name="textAreaTop" fmla="*/ 0 h 1933560"/>
              <a:gd name="textAreaBottom" fmla="*/ 1933920 h 1933560"/>
            </a:gdLst>
            <a:ahLst/>
            <a:rect l="textAreaLeft" t="textAreaTop" r="textAreaRight" b="textAreaBottom"/>
            <a:pathLst>
              <a:path w="1536" h="5372">
                <a:moveTo>
                  <a:pt x="255" y="1534"/>
                </a:moveTo>
                <a:lnTo>
                  <a:pt x="256" y="1534"/>
                </a:lnTo>
                <a:cubicBezTo>
                  <a:pt x="211" y="1534"/>
                  <a:pt x="167" y="1546"/>
                  <a:pt x="128" y="1568"/>
                </a:cubicBezTo>
                <a:cubicBezTo>
                  <a:pt x="89" y="1591"/>
                  <a:pt x="57" y="1623"/>
                  <a:pt x="34" y="1662"/>
                </a:cubicBezTo>
                <a:cubicBezTo>
                  <a:pt x="12" y="1701"/>
                  <a:pt x="0" y="1745"/>
                  <a:pt x="0" y="1790"/>
                </a:cubicBezTo>
                <a:lnTo>
                  <a:pt x="0" y="5116"/>
                </a:lnTo>
                <a:lnTo>
                  <a:pt x="0" y="5116"/>
                </a:lnTo>
                <a:cubicBezTo>
                  <a:pt x="0" y="5161"/>
                  <a:pt x="12" y="5205"/>
                  <a:pt x="34" y="5244"/>
                </a:cubicBezTo>
                <a:cubicBezTo>
                  <a:pt x="57" y="5283"/>
                  <a:pt x="89" y="5315"/>
                  <a:pt x="128" y="5338"/>
                </a:cubicBezTo>
                <a:cubicBezTo>
                  <a:pt x="167" y="5360"/>
                  <a:pt x="211" y="5372"/>
                  <a:pt x="256" y="5372"/>
                </a:cubicBezTo>
                <a:lnTo>
                  <a:pt x="1280" y="5372"/>
                </a:lnTo>
                <a:lnTo>
                  <a:pt x="1280" y="5372"/>
                </a:lnTo>
                <a:cubicBezTo>
                  <a:pt x="1325" y="5372"/>
                  <a:pt x="1369" y="5360"/>
                  <a:pt x="1408" y="5338"/>
                </a:cubicBezTo>
                <a:cubicBezTo>
                  <a:pt x="1447" y="5315"/>
                  <a:pt x="1479" y="5283"/>
                  <a:pt x="1502" y="5244"/>
                </a:cubicBezTo>
                <a:cubicBezTo>
                  <a:pt x="1524" y="5205"/>
                  <a:pt x="1536" y="5161"/>
                  <a:pt x="1536" y="5116"/>
                </a:cubicBezTo>
                <a:lnTo>
                  <a:pt x="1536" y="1789"/>
                </a:lnTo>
                <a:lnTo>
                  <a:pt x="1536" y="1790"/>
                </a:lnTo>
                <a:lnTo>
                  <a:pt x="1536" y="1790"/>
                </a:lnTo>
                <a:cubicBezTo>
                  <a:pt x="1536" y="1745"/>
                  <a:pt x="1524" y="1701"/>
                  <a:pt x="1502" y="1662"/>
                </a:cubicBezTo>
                <a:cubicBezTo>
                  <a:pt x="1479" y="1623"/>
                  <a:pt x="1447" y="1591"/>
                  <a:pt x="1408" y="1568"/>
                </a:cubicBezTo>
                <a:cubicBezTo>
                  <a:pt x="1369" y="1546"/>
                  <a:pt x="1325" y="1534"/>
                  <a:pt x="1280" y="1534"/>
                </a:cubicBezTo>
                <a:lnTo>
                  <a:pt x="255" y="1534"/>
                </a:lnTo>
                <a:moveTo>
                  <a:pt x="412" y="1535"/>
                </a:moveTo>
                <a:lnTo>
                  <a:pt x="412" y="0"/>
                </a:lnTo>
                <a:lnTo>
                  <a:pt x="649" y="0"/>
                </a:lnTo>
                <a:lnTo>
                  <a:pt x="649" y="1535"/>
                </a:lnTo>
                <a:lnTo>
                  <a:pt x="412" y="1535"/>
                </a:lnTo>
                <a:close/>
              </a:path>
            </a:pathLst>
          </a:custGeom>
          <a:solidFill>
            <a:srgbClr val="729fcf"/>
          </a:solidFill>
          <a:ln w="0">
            <a:solidFill>
              <a:srgbClr val="ffffff">
                <a:lumOff val="0"/>
              </a:srgbClr>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487" name=""/>
          <p:cNvSpPr/>
          <p:nvPr/>
        </p:nvSpPr>
        <p:spPr>
          <a:xfrm>
            <a:off x="2533320" y="1371600"/>
            <a:ext cx="3867120" cy="2485800"/>
          </a:xfrm>
          <a:prstGeom prst="roundRect">
            <a:avLst>
              <a:gd name="adj" fmla="val 16667"/>
            </a:avLst>
          </a:prstGeom>
          <a:noFill/>
          <a:ln w="0">
            <a:solidFill>
              <a:srgbClr val="ffffff">
                <a:lumOff val="0"/>
              </a:srgbClr>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ffffff"/>
              </a:solidFill>
              <a:latin typeface="Arial"/>
            </a:endParaRPr>
          </a:p>
        </p:txBody>
      </p:sp>
      <p:sp>
        <p:nvSpPr>
          <p:cNvPr id="488" name=""/>
          <p:cNvSpPr/>
          <p:nvPr/>
        </p:nvSpPr>
        <p:spPr>
          <a:xfrm>
            <a:off x="4467240" y="4410360"/>
            <a:ext cx="1933200" cy="418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rPr>
              <a:t>Delivery Box</a:t>
            </a:r>
            <a:endParaRPr b="0" lang="en-US" sz="1800" spc="-1" strike="noStrike">
              <a:solidFill>
                <a:srgbClr val="ffffff"/>
              </a:solidFill>
              <a:latin typeface="Arial"/>
            </a:endParaRPr>
          </a:p>
        </p:txBody>
      </p:sp>
      <p:sp>
        <p:nvSpPr>
          <p:cNvPr id="489" name=""/>
          <p:cNvSpPr/>
          <p:nvPr/>
        </p:nvSpPr>
        <p:spPr>
          <a:xfrm>
            <a:off x="4467240" y="1371600"/>
            <a:ext cx="1933200" cy="418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rPr>
              <a:t>Pump House</a:t>
            </a:r>
            <a:endParaRPr b="0" lang="en-US" sz="1800" spc="-1" strike="noStrike">
              <a:solidFill>
                <a:srgbClr val="ffffff"/>
              </a:solidFill>
              <a:latin typeface="Arial"/>
            </a:endParaRPr>
          </a:p>
        </p:txBody>
      </p:sp>
      <p:sp>
        <p:nvSpPr>
          <p:cNvPr id="490" name=""/>
          <p:cNvSpPr/>
          <p:nvPr/>
        </p:nvSpPr>
        <p:spPr>
          <a:xfrm rot="16200000">
            <a:off x="2880720" y="2682000"/>
            <a:ext cx="1380960" cy="418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rPr>
              <a:t>Receiver</a:t>
            </a:r>
            <a:endParaRPr b="0" lang="en-US" sz="1800" spc="-1" strike="noStrike">
              <a:solidFill>
                <a:srgbClr val="ffffff"/>
              </a:solidFill>
              <a:latin typeface="Arial"/>
            </a:endParaRPr>
          </a:p>
        </p:txBody>
      </p:sp>
      <p:sp>
        <p:nvSpPr>
          <p:cNvPr id="491" name=""/>
          <p:cNvSpPr/>
          <p:nvPr/>
        </p:nvSpPr>
        <p:spPr>
          <a:xfrm rot="16200000">
            <a:off x="1176840" y="4938120"/>
            <a:ext cx="1657440" cy="601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rPr>
              <a:t>Sensor/Transmitter</a:t>
            </a:r>
            <a:endParaRPr b="0" lang="en-US" sz="1800" spc="-1" strike="noStrike">
              <a:solidFill>
                <a:srgbClr val="ffffff"/>
              </a:solidFill>
              <a:latin typeface="Arial"/>
            </a:endParaRPr>
          </a:p>
        </p:txBody>
      </p:sp>
      <p:sp>
        <p:nvSpPr>
          <p:cNvPr id="492" name=""/>
          <p:cNvSpPr/>
          <p:nvPr/>
        </p:nvSpPr>
        <p:spPr>
          <a:xfrm rot="18901800">
            <a:off x="4043160" y="5167800"/>
            <a:ext cx="1104480" cy="351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400" spc="-1" strike="noStrike">
                <a:solidFill>
                  <a:srgbClr val="ffffff"/>
                </a:solidFill>
                <a:latin typeface="Arial"/>
              </a:rPr>
              <a:t>Package</a:t>
            </a:r>
            <a:endParaRPr b="0" lang="en-US" sz="1400" spc="-1" strike="noStrike">
              <a:solidFill>
                <a:srgbClr val="ffffff"/>
              </a:solidFill>
              <a:latin typeface="Arial"/>
            </a:endParaRPr>
          </a:p>
        </p:txBody>
      </p:sp>
      <p:sp>
        <p:nvSpPr>
          <p:cNvPr id="493" name=""/>
          <p:cNvSpPr/>
          <p:nvPr/>
        </p:nvSpPr>
        <p:spPr>
          <a:xfrm rot="12180000">
            <a:off x="1992960" y="1998000"/>
            <a:ext cx="828720" cy="2221200"/>
          </a:xfrm>
          <a:custGeom>
            <a:avLst/>
            <a:gdLst>
              <a:gd name="textAreaLeft" fmla="*/ 333000 w 828720"/>
              <a:gd name="textAreaRight" fmla="*/ 536400 w 828720"/>
              <a:gd name="textAreaTop" fmla="*/ 761040 h 2221200"/>
              <a:gd name="textAreaBottom" fmla="*/ 1460520 h 2221200"/>
            </a:gdLst>
            <a:ahLst/>
            <a:rect l="textAreaLeft" t="textAreaTop" r="textAreaRight" b="textAreaBottom"/>
            <a:pathLst>
              <a:path w="640" h="861">
                <a:moveTo>
                  <a:pt x="640" y="233"/>
                </a:moveTo>
                <a:lnTo>
                  <a:pt x="221" y="293"/>
                </a:lnTo>
                <a:lnTo>
                  <a:pt x="506" y="12"/>
                </a:lnTo>
                <a:lnTo>
                  <a:pt x="367" y="0"/>
                </a:lnTo>
                <a:lnTo>
                  <a:pt x="29" y="406"/>
                </a:lnTo>
                <a:lnTo>
                  <a:pt x="431" y="347"/>
                </a:lnTo>
                <a:lnTo>
                  <a:pt x="145" y="645"/>
                </a:lnTo>
                <a:lnTo>
                  <a:pt x="99" y="520"/>
                </a:lnTo>
                <a:lnTo>
                  <a:pt x="0" y="861"/>
                </a:lnTo>
                <a:lnTo>
                  <a:pt x="326" y="765"/>
                </a:lnTo>
                <a:lnTo>
                  <a:pt x="209" y="711"/>
                </a:lnTo>
                <a:lnTo>
                  <a:pt x="640" y="233"/>
                </a:lnTo>
                <a:lnTo>
                  <a:pt x="640" y="233"/>
                </a:lnTo>
                <a:close/>
              </a:path>
            </a:pathLst>
          </a:custGeom>
          <a:solidFill>
            <a:srgbClr val="729fcf"/>
          </a:solidFill>
          <a:ln w="0">
            <a:solidFill>
              <a:srgbClr val="ffffff">
                <a:lumOff val="0"/>
              </a:srgbClr>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494" name="Raspberry Pi"/>
          <p:cNvSpPr/>
          <p:nvPr/>
        </p:nvSpPr>
        <p:spPr>
          <a:xfrm>
            <a:off x="4743360" y="2200320"/>
            <a:ext cx="1104480" cy="1104840"/>
          </a:xfrm>
          <a:custGeom>
            <a:avLst/>
            <a:gdLst>
              <a:gd name="textAreaLeft" fmla="*/ 53640 w 1104480"/>
              <a:gd name="textAreaRight" fmla="*/ 1051200 w 1104480"/>
              <a:gd name="textAreaTop" fmla="*/ 53640 h 1104840"/>
              <a:gd name="textAreaBottom" fmla="*/ 1051560 h 1104840"/>
            </a:gdLst>
            <a:ahLst/>
            <a:rect l="textAreaLeft" t="textAreaTop" r="textAreaRight" b="textAreaBottom"/>
            <a:pathLst>
              <a:path w="21600" h="21607">
                <a:moveTo>
                  <a:pt x="3600" y="0"/>
                </a:moveTo>
                <a:arcTo wR="3600" hR="3600" stAng="16200000" swAng="-5400000"/>
                <a:lnTo>
                  <a:pt x="0" y="18007"/>
                </a:lnTo>
                <a:arcTo wR="3600" hR="3600" stAng="10800000" swAng="-5400000"/>
                <a:lnTo>
                  <a:pt x="18000" y="21607"/>
                </a:lnTo>
                <a:arcTo wR="3600" hR="3600" stAng="5400000" swAng="-5400000"/>
                <a:lnTo>
                  <a:pt x="21600" y="3600"/>
                </a:lnTo>
                <a:arcTo wR="3600" hR="3600" stAng="0" swAng="-5400000"/>
                <a:close/>
              </a:path>
            </a:pathLst>
          </a:custGeom>
          <a:solidFill>
            <a:srgbClr val="729fcf"/>
          </a:solidFill>
          <a:ln w="0">
            <a:solidFill>
              <a:srgbClr val="ffffff">
                <a:lumOff val="0"/>
              </a:srgbClr>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495" name=""/>
          <p:cNvSpPr/>
          <p:nvPr/>
        </p:nvSpPr>
        <p:spPr>
          <a:xfrm>
            <a:off x="4743360" y="2301120"/>
            <a:ext cx="1104480" cy="727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500" spc="-1" strike="noStrike">
                <a:solidFill>
                  <a:srgbClr val="ffffff"/>
                </a:solidFill>
                <a:latin typeface="Arial"/>
              </a:rPr>
              <a:t>WiFi Router</a:t>
            </a:r>
            <a:endParaRPr b="0" lang="en-US" sz="1500" spc="-1" strike="noStrike">
              <a:solidFill>
                <a:srgbClr val="ffffff"/>
              </a:solidFill>
              <a:latin typeface="Arial"/>
            </a:endParaRPr>
          </a:p>
        </p:txBody>
      </p:sp>
      <p:sp>
        <p:nvSpPr>
          <p:cNvPr id="496" name=""/>
          <p:cNvSpPr/>
          <p:nvPr/>
        </p:nvSpPr>
        <p:spPr>
          <a:xfrm>
            <a:off x="3915000" y="2752920"/>
            <a:ext cx="828360" cy="360"/>
          </a:xfrm>
          <a:prstGeom prst="line">
            <a:avLst/>
          </a:prstGeom>
          <a:ln w="0">
            <a:solidFill>
              <a:srgbClr val="ffffff">
                <a:lumOff val="0"/>
              </a:srgbClr>
            </a:solidFill>
          </a:ln>
        </p:spPr>
        <p:style>
          <a:lnRef idx="0"/>
          <a:fillRef idx="0"/>
          <a:effectRef idx="0"/>
          <a:fontRef idx="minor"/>
        </p:style>
        <p:txBody>
          <a:bodyPr lIns="90000" rIns="90000" tIns="-45000" bIns="-45000" anchor="ctr">
            <a:noAutofit/>
          </a:bodyPr>
          <a:p>
            <a:endParaRPr b="0" lang="en-US" sz="1800" spc="-1" strike="noStrike">
              <a:solidFill>
                <a:srgbClr val="ffffff"/>
              </a:solidFill>
              <a:latin typeface="Arial"/>
            </a:endParaRPr>
          </a:p>
        </p:txBody>
      </p:sp>
      <p:sp>
        <p:nvSpPr>
          <p:cNvPr id="497" name=""/>
          <p:cNvSpPr/>
          <p:nvPr/>
        </p:nvSpPr>
        <p:spPr>
          <a:xfrm>
            <a:off x="8581680" y="2267640"/>
            <a:ext cx="1657440" cy="1657080"/>
          </a:xfrm>
          <a:prstGeom prst="rect">
            <a:avLst/>
          </a:prstGeom>
          <a:solidFill>
            <a:schemeClr val="dk1">
              <a:lumOff val="0"/>
            </a:schemeClr>
          </a:solidFill>
          <a:ln w="0">
            <a:solidFill>
              <a:srgbClr val="ffffff">
                <a:lumOff val="0"/>
              </a:srgbClr>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498" name=""/>
          <p:cNvSpPr/>
          <p:nvPr/>
        </p:nvSpPr>
        <p:spPr>
          <a:xfrm>
            <a:off x="8305560" y="1438920"/>
            <a:ext cx="2209680" cy="828360"/>
          </a:xfrm>
          <a:prstGeom prst="triangle">
            <a:avLst>
              <a:gd name="adj" fmla="val 50000"/>
            </a:avLst>
          </a:prstGeom>
          <a:solidFill>
            <a:schemeClr val="dk1">
              <a:lumOff val="0"/>
            </a:schemeClr>
          </a:solidFill>
          <a:ln w="0">
            <a:solidFill>
              <a:srgbClr val="3465a4"/>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499" name=""/>
          <p:cNvSpPr/>
          <p:nvPr/>
        </p:nvSpPr>
        <p:spPr>
          <a:xfrm>
            <a:off x="8858520" y="3925080"/>
            <a:ext cx="1104480" cy="417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rPr>
              <a:t>House</a:t>
            </a:r>
            <a:endParaRPr b="0" lang="en-US" sz="1800" spc="-1" strike="noStrike">
              <a:solidFill>
                <a:srgbClr val="ffffff"/>
              </a:solidFill>
              <a:latin typeface="Arial"/>
            </a:endParaRPr>
          </a:p>
        </p:txBody>
      </p:sp>
      <p:sp>
        <p:nvSpPr>
          <p:cNvPr id="500" name=""/>
          <p:cNvSpPr/>
          <p:nvPr/>
        </p:nvSpPr>
        <p:spPr>
          <a:xfrm>
            <a:off x="5848200" y="2080440"/>
            <a:ext cx="2733120" cy="948240"/>
          </a:xfrm>
          <a:custGeom>
            <a:avLst/>
            <a:gdLst>
              <a:gd name="textAreaLeft" fmla="*/ 0 w 2733120"/>
              <a:gd name="textAreaRight" fmla="*/ 2733480 w 2733120"/>
              <a:gd name="textAreaTop" fmla="*/ 0 h 948240"/>
              <a:gd name="textAreaBottom" fmla="*/ 948600 h 948240"/>
            </a:gdLst>
            <a:ahLst/>
            <a:rect l="textAreaLeft" t="textAreaTop" r="textAreaRight" b="textAreaBottom"/>
            <a:pathLst>
              <a:path fill="none" w="7593" h="2635">
                <a:moveTo>
                  <a:pt x="0" y="601"/>
                </a:moveTo>
                <a:cubicBezTo>
                  <a:pt x="1346" y="-1516"/>
                  <a:pt x="7593" y="2635"/>
                  <a:pt x="7593" y="2635"/>
                </a:cubicBezTo>
              </a:path>
            </a:pathLst>
          </a:custGeom>
          <a:noFill/>
          <a:ln w="0">
            <a:solidFill>
              <a:srgbClr val="ffffff">
                <a:lumOff val="0"/>
              </a:srgbClr>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ffffff"/>
              </a:solidFill>
              <a:latin typeface="Arial"/>
            </a:endParaRPr>
          </a:p>
        </p:txBody>
      </p:sp>
      <p:sp>
        <p:nvSpPr>
          <p:cNvPr id="501" name=""/>
          <p:cNvSpPr/>
          <p:nvPr/>
        </p:nvSpPr>
        <p:spPr>
          <a:xfrm rot="1080000">
            <a:off x="6671520" y="2025720"/>
            <a:ext cx="1373040" cy="601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rPr>
              <a:t>Fiber Optic Cable</a:t>
            </a:r>
            <a:endParaRPr b="0" lang="en-US" sz="1800" spc="-1" strike="noStrike">
              <a:solidFill>
                <a:srgbClr val="ffffff"/>
              </a:solidFill>
              <a:latin typeface="Arial"/>
            </a:endParaRPr>
          </a:p>
        </p:txBody>
      </p:sp>
      <p:sp>
        <p:nvSpPr>
          <p:cNvPr id="502" name=""/>
          <p:cNvSpPr/>
          <p:nvPr/>
        </p:nvSpPr>
        <p:spPr>
          <a:xfrm>
            <a:off x="8735760" y="2558880"/>
            <a:ext cx="1381320" cy="828720"/>
          </a:xfrm>
          <a:prstGeom prst="ellipse">
            <a:avLst/>
          </a:prstGeom>
          <a:solidFill>
            <a:srgbClr val="ffffff"/>
          </a:solidFill>
          <a:ln w="0">
            <a:solidFill>
              <a:srgbClr val="000000">
                <a:lumMod val="95000"/>
                <a:lumOff val="3200"/>
              </a:srgbClr>
            </a:solidFill>
          </a:ln>
        </p:spPr>
        <p:style>
          <a:lnRef idx="0"/>
          <a:fillRef idx="0"/>
          <a:effectRef idx="0"/>
          <a:fontRef idx="minor"/>
        </p:style>
        <p:txBody>
          <a:bodyPr lIns="90000" rIns="90000" tIns="45000" bIns="45000" anchor="ctr">
            <a:noAutofit/>
          </a:bodyPr>
          <a:p>
            <a:pPr algn="ctr">
              <a:lnSpc>
                <a:spcPct val="100000"/>
              </a:lnSpc>
            </a:pPr>
            <a:r>
              <a:rPr b="0" lang="en-US" sz="1100" spc="-1" strike="noStrike">
                <a:solidFill>
                  <a:srgbClr val="000000"/>
                </a:solidFill>
                <a:latin typeface="Arial"/>
              </a:rPr>
              <a:t>Home</a:t>
            </a:r>
            <a:endParaRPr b="0" lang="en-US" sz="1100" spc="-1" strike="noStrike">
              <a:solidFill>
                <a:srgbClr val="000000"/>
              </a:solidFill>
              <a:latin typeface="Arial"/>
            </a:endParaRPr>
          </a:p>
          <a:p>
            <a:pPr algn="ctr">
              <a:lnSpc>
                <a:spcPct val="100000"/>
              </a:lnSpc>
            </a:pPr>
            <a:r>
              <a:rPr b="0" lang="en-US" sz="1100" spc="-1" strike="noStrike">
                <a:solidFill>
                  <a:srgbClr val="000000"/>
                </a:solidFill>
                <a:latin typeface="Arial"/>
              </a:rPr>
              <a:t>Assistant</a:t>
            </a:r>
            <a:endParaRPr b="0" lang="en-US" sz="1100" spc="-1" strike="noStrike">
              <a:solidFill>
                <a:srgbClr val="000000"/>
              </a:solidFill>
              <a:latin typeface="Arial"/>
            </a:endParaRPr>
          </a:p>
        </p:txBody>
      </p:sp>
      <p:sp>
        <p:nvSpPr>
          <p:cNvPr id="503" name=""/>
          <p:cNvSpPr/>
          <p:nvPr/>
        </p:nvSpPr>
        <p:spPr>
          <a:xfrm>
            <a:off x="1371600" y="4343400"/>
            <a:ext cx="4800240" cy="2057040"/>
          </a:xfrm>
          <a:prstGeom prst="roundRect">
            <a:avLst>
              <a:gd name="adj" fmla="val 16667"/>
            </a:avLst>
          </a:prstGeom>
          <a:noFill/>
          <a:ln w="0">
            <a:solidFill>
              <a:srgbClr val="ffffff">
                <a:lumOff val="0"/>
              </a:srgbClr>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ffffff"/>
              </a:solidFill>
              <a:latin typeface="Arial"/>
            </a:endParaRPr>
          </a:p>
        </p:txBody>
      </p:sp>
      <p:sp>
        <p:nvSpPr>
          <p:cNvPr id="504" name=""/>
          <p:cNvSpPr/>
          <p:nvPr/>
        </p:nvSpPr>
        <p:spPr>
          <a:xfrm rot="18960000">
            <a:off x="1573200" y="2742480"/>
            <a:ext cx="91404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Arial"/>
              </a:rPr>
              <a:t>LoRa</a:t>
            </a: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title"/>
          </p:nvPr>
        </p:nvSpPr>
        <p:spPr>
          <a:xfrm>
            <a:off x="205920" y="24120"/>
            <a:ext cx="999468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Laser Ranging Module</a:t>
            </a:r>
            <a:endParaRPr b="0" lang="en-US" sz="3600" spc="-1" strike="noStrike">
              <a:solidFill>
                <a:srgbClr val="ffffff"/>
              </a:solidFill>
              <a:latin typeface="Arial"/>
            </a:endParaRPr>
          </a:p>
        </p:txBody>
      </p:sp>
      <p:pic>
        <p:nvPicPr>
          <p:cNvPr id="506" name="" descr=""/>
          <p:cNvPicPr/>
          <p:nvPr/>
        </p:nvPicPr>
        <p:blipFill>
          <a:blip r:embed="rId1"/>
          <a:stretch/>
        </p:blipFill>
        <p:spPr>
          <a:xfrm>
            <a:off x="1371600" y="1828800"/>
            <a:ext cx="1828440" cy="3491640"/>
          </a:xfrm>
          <a:prstGeom prst="rect">
            <a:avLst/>
          </a:prstGeom>
          <a:ln w="0">
            <a:noFill/>
          </a:ln>
        </p:spPr>
      </p:pic>
      <p:sp>
        <p:nvSpPr>
          <p:cNvPr id="507" name=""/>
          <p:cNvSpPr/>
          <p:nvPr/>
        </p:nvSpPr>
        <p:spPr>
          <a:xfrm>
            <a:off x="4114800" y="1828800"/>
            <a:ext cx="6519240" cy="3885840"/>
          </a:xfrm>
          <a:prstGeom prst="rect">
            <a:avLst/>
          </a:prstGeom>
          <a:noFill/>
          <a:ln w="0">
            <a:solidFill>
              <a:srgbClr val="3465a4"/>
            </a:solidFill>
          </a:ln>
        </p:spPr>
        <p:style>
          <a:lnRef idx="0"/>
          <a:fillRef idx="0"/>
          <a:effectRef idx="0"/>
          <a:fontRef idx="minor"/>
        </p:style>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400" spc="-1" strike="noStrike">
                <a:solidFill>
                  <a:srgbClr val="ffffff"/>
                </a:solidFill>
                <a:latin typeface="Arial"/>
              </a:rPr>
              <a:t>VCC</a:t>
            </a:r>
            <a:r>
              <a:rPr b="0" lang="en-US" sz="2400" spc="-1" strike="noStrike">
                <a:solidFill>
                  <a:srgbClr val="009bdd"/>
                </a:solidFill>
                <a:latin typeface="Arial"/>
              </a:rPr>
              <a:t> </a:t>
            </a:r>
            <a:r>
              <a:rPr b="0" lang="en-US" sz="2800" spc="-1" strike="noStrike">
                <a:solidFill>
                  <a:schemeClr val="lt1"/>
                </a:solidFill>
                <a:latin typeface="Arial"/>
              </a:rPr>
              <a:t>– 2.6v to 5.5v</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GND – Ground</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SCL – IIC Clock</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SDA – IIC Data</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GPIO1 – A general purpose mystery output</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XSHUT – Drive this low to hold the device reset (low power)</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PlaceHolder 1"/>
          <p:cNvSpPr>
            <a:spLocks noGrp="1"/>
          </p:cNvSpPr>
          <p:nvPr>
            <p:ph type="title"/>
          </p:nvPr>
        </p:nvSpPr>
        <p:spPr>
          <a:xfrm>
            <a:off x="281520" y="0"/>
            <a:ext cx="10011960" cy="1324800"/>
          </a:xfrm>
          <a:prstGeom prst="rect">
            <a:avLst/>
          </a:prstGeom>
          <a:noFill/>
          <a:ln w="0">
            <a:noFill/>
          </a:ln>
        </p:spPr>
        <p:txBody>
          <a:bodyPr numCol="1" spcCol="0" lIns="91440" rIns="91440" tIns="45720" bIns="45720" anchor="ctr">
            <a:noAutofit/>
          </a:bodyPr>
          <a:p>
            <a:pPr indent="0">
              <a:lnSpc>
                <a:spcPct val="90000"/>
              </a:lnSpc>
              <a:buNone/>
              <a:tabLst>
                <a:tab algn="l" pos="0"/>
              </a:tabLst>
            </a:pPr>
            <a:r>
              <a:rPr b="0" lang="en-US" sz="4400" spc="-1" strike="noStrike">
                <a:solidFill>
                  <a:schemeClr val="lt1"/>
                </a:solidFill>
                <a:latin typeface="Arial"/>
              </a:rPr>
              <a:t>One Hands-On Tech club</a:t>
            </a:r>
            <a:br>
              <a:rPr sz="4400"/>
            </a:br>
            <a:r>
              <a:rPr b="0" lang="en-US" sz="4400" spc="-1" strike="noStrike">
                <a:solidFill>
                  <a:schemeClr val="lt1"/>
                </a:solidFill>
                <a:latin typeface="Arial"/>
              </a:rPr>
              <a:t>Two Groups</a:t>
            </a:r>
            <a:endParaRPr b="0" lang="en-US" sz="4400" spc="-1" strike="noStrike">
              <a:solidFill>
                <a:srgbClr val="ffffff"/>
              </a:solidFill>
              <a:latin typeface="Arial"/>
            </a:endParaRPr>
          </a:p>
        </p:txBody>
      </p:sp>
      <p:grpSp>
        <p:nvGrpSpPr>
          <p:cNvPr id="428" name="Group 26"/>
          <p:cNvGrpSpPr/>
          <p:nvPr/>
        </p:nvGrpSpPr>
        <p:grpSpPr>
          <a:xfrm>
            <a:off x="615600" y="2457000"/>
            <a:ext cx="2220480" cy="4142880"/>
            <a:chOff x="615600" y="2457000"/>
            <a:chExt cx="2220480" cy="4142880"/>
          </a:xfrm>
        </p:grpSpPr>
        <p:grpSp>
          <p:nvGrpSpPr>
            <p:cNvPr id="429" name="Group 15"/>
            <p:cNvGrpSpPr/>
            <p:nvPr/>
          </p:nvGrpSpPr>
          <p:grpSpPr>
            <a:xfrm>
              <a:off x="751680" y="2833920"/>
              <a:ext cx="1734840" cy="2016720"/>
              <a:chOff x="751680" y="2833920"/>
              <a:chExt cx="1734840" cy="2016720"/>
            </a:xfrm>
          </p:grpSpPr>
          <p:pic>
            <p:nvPicPr>
              <p:cNvPr id="430" name="Picture 16" descr=""/>
              <p:cNvPicPr/>
              <p:nvPr/>
            </p:nvPicPr>
            <p:blipFill>
              <a:blip r:embed="rId1"/>
              <a:stretch/>
            </p:blipFill>
            <p:spPr>
              <a:xfrm>
                <a:off x="751680" y="2833920"/>
                <a:ext cx="1734840" cy="2016720"/>
              </a:xfrm>
              <a:prstGeom prst="rect">
                <a:avLst/>
              </a:prstGeom>
              <a:ln w="0">
                <a:noFill/>
              </a:ln>
              <a:effectLst>
                <a:outerShdw algn="ctr" blurRad="50760" dir="5400000" dist="50760" rotWithShape="0" sx="16000" sy="16000">
                  <a:srgbClr val="000000">
                    <a:alpha val="43000"/>
                  </a:srgbClr>
                </a:outerShdw>
              </a:effectLst>
            </p:spPr>
          </p:pic>
          <p:sp>
            <p:nvSpPr>
              <p:cNvPr id="431" name="Oval 5"/>
              <p:cNvSpPr/>
              <p:nvPr/>
            </p:nvSpPr>
            <p:spPr>
              <a:xfrm>
                <a:off x="1165320" y="3486240"/>
                <a:ext cx="1160640" cy="104364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432" name="Picture 22" descr=""/>
              <p:cNvPicPr/>
              <p:nvPr/>
            </p:nvPicPr>
            <p:blipFill>
              <a:blip r:embed="rId2"/>
              <a:stretch/>
            </p:blipFill>
            <p:spPr>
              <a:xfrm>
                <a:off x="1339560" y="3646440"/>
                <a:ext cx="812160" cy="730080"/>
              </a:xfrm>
              <a:prstGeom prst="rect">
                <a:avLst/>
              </a:prstGeom>
              <a:ln w="0">
                <a:noFill/>
              </a:ln>
            </p:spPr>
          </p:pic>
        </p:grpSp>
        <p:sp>
          <p:nvSpPr>
            <p:cNvPr id="433" name="TextBox 19"/>
            <p:cNvSpPr/>
            <p:nvPr/>
          </p:nvSpPr>
          <p:spPr>
            <a:xfrm>
              <a:off x="965520" y="5046840"/>
              <a:ext cx="1660320" cy="15530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3200" spc="-1" strike="noStrike">
                  <a:solidFill>
                    <a:schemeClr val="lt1"/>
                  </a:solidFill>
                  <a:latin typeface="Calibri"/>
                </a:rPr>
                <a:t>3D Printing</a:t>
              </a:r>
              <a:endParaRPr b="0" lang="en-US" sz="3200" spc="-1" strike="noStrike">
                <a:solidFill>
                  <a:srgbClr val="ffffff"/>
                </a:solidFill>
                <a:latin typeface="Arial"/>
              </a:endParaRPr>
            </a:p>
          </p:txBody>
        </p:sp>
        <p:sp>
          <p:nvSpPr>
            <p:cNvPr id="434" name="Rectangle 2"/>
            <p:cNvSpPr/>
            <p:nvPr/>
          </p:nvSpPr>
          <p:spPr>
            <a:xfrm>
              <a:off x="615600" y="2457000"/>
              <a:ext cx="2220480" cy="36666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grpSp>
        <p:nvGrpSpPr>
          <p:cNvPr id="435" name="Group 28"/>
          <p:cNvGrpSpPr/>
          <p:nvPr/>
        </p:nvGrpSpPr>
        <p:grpSpPr>
          <a:xfrm>
            <a:off x="9435600" y="2529000"/>
            <a:ext cx="2140200" cy="4092120"/>
            <a:chOff x="9435600" y="2529000"/>
            <a:chExt cx="2140200" cy="4092120"/>
          </a:xfrm>
        </p:grpSpPr>
        <p:grpSp>
          <p:nvGrpSpPr>
            <p:cNvPr id="436" name="Group 54"/>
            <p:cNvGrpSpPr/>
            <p:nvPr/>
          </p:nvGrpSpPr>
          <p:grpSpPr>
            <a:xfrm>
              <a:off x="9588600" y="2844000"/>
              <a:ext cx="1765800" cy="2086200"/>
              <a:chOff x="9588600" y="2844000"/>
              <a:chExt cx="1765800" cy="2086200"/>
            </a:xfrm>
          </p:grpSpPr>
          <p:pic>
            <p:nvPicPr>
              <p:cNvPr id="437" name="Picture 55" descr=""/>
              <p:cNvPicPr/>
              <p:nvPr/>
            </p:nvPicPr>
            <p:blipFill>
              <a:blip r:embed="rId3"/>
              <a:stretch/>
            </p:blipFill>
            <p:spPr>
              <a:xfrm>
                <a:off x="9588600" y="2844000"/>
                <a:ext cx="1765800" cy="2086200"/>
              </a:xfrm>
              <a:prstGeom prst="rect">
                <a:avLst/>
              </a:prstGeom>
              <a:ln w="0">
                <a:noFill/>
              </a:ln>
              <a:effectLst>
                <a:outerShdw algn="ctr" blurRad="50760" dir="5400000" dist="50760" rotWithShape="0" sx="16000" sy="16000">
                  <a:srgbClr val="000000">
                    <a:alpha val="43000"/>
                  </a:srgbClr>
                </a:outerShdw>
              </a:effectLst>
            </p:spPr>
          </p:pic>
          <p:sp>
            <p:nvSpPr>
              <p:cNvPr id="438" name="Oval 17"/>
              <p:cNvSpPr/>
              <p:nvPr/>
            </p:nvSpPr>
            <p:spPr>
              <a:xfrm>
                <a:off x="10009800" y="3519000"/>
                <a:ext cx="1181160" cy="1079640"/>
              </a:xfrm>
              <a:prstGeom prst="ellipse">
                <a:avLst/>
              </a:prstGeom>
              <a:solidFill>
                <a:schemeClr val="bg1"/>
              </a:solidFill>
              <a:ln w="3175">
                <a:noFill/>
              </a:ln>
              <a:scene3d>
                <a:camera prst="orthographicFront">
                  <a:rot lat="0" lon="0" rev="0"/>
                </a:camera>
                <a:lightRig dir="t" rig="glow">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pic>
            <p:nvPicPr>
              <p:cNvPr id="439" name="Picture 57" descr=""/>
              <p:cNvPicPr/>
              <p:nvPr/>
            </p:nvPicPr>
            <p:blipFill>
              <a:blip r:embed="rId4"/>
              <a:stretch/>
            </p:blipFill>
            <p:spPr>
              <a:xfrm>
                <a:off x="10232280" y="3722400"/>
                <a:ext cx="735840" cy="672480"/>
              </a:xfrm>
              <a:prstGeom prst="rect">
                <a:avLst/>
              </a:prstGeom>
              <a:ln w="0">
                <a:noFill/>
              </a:ln>
            </p:spPr>
          </p:pic>
        </p:grpSp>
        <p:sp>
          <p:nvSpPr>
            <p:cNvPr id="440" name="TextBox 21"/>
            <p:cNvSpPr/>
            <p:nvPr/>
          </p:nvSpPr>
          <p:spPr>
            <a:xfrm>
              <a:off x="9548640" y="5068080"/>
              <a:ext cx="2019960" cy="15530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3200" spc="-1" strike="noStrike">
                  <a:solidFill>
                    <a:schemeClr val="lt1"/>
                  </a:solidFill>
                  <a:latin typeface="Calibri"/>
                </a:rPr>
                <a:t>Small Computers</a:t>
              </a:r>
              <a:endParaRPr b="0" lang="en-US" sz="3200" spc="-1" strike="noStrike">
                <a:solidFill>
                  <a:srgbClr val="ffffff"/>
                </a:solidFill>
                <a:latin typeface="Arial"/>
              </a:endParaRPr>
            </a:p>
          </p:txBody>
        </p:sp>
        <p:sp>
          <p:nvSpPr>
            <p:cNvPr id="441" name="Rectangle 24"/>
            <p:cNvSpPr/>
            <p:nvPr/>
          </p:nvSpPr>
          <p:spPr>
            <a:xfrm>
              <a:off x="9435600" y="2529000"/>
              <a:ext cx="2140200" cy="359424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grpSp>
      <p:sp>
        <p:nvSpPr>
          <p:cNvPr id="442" name="Isosceles Triangle 10"/>
          <p:cNvSpPr/>
          <p:nvPr/>
        </p:nvSpPr>
        <p:spPr>
          <a:xfrm rot="16200000">
            <a:off x="2748240" y="4018680"/>
            <a:ext cx="1966680" cy="616680"/>
          </a:xfrm>
          <a:prstGeom prst="triangle">
            <a:avLst>
              <a:gd name="adj" fmla="val 50000"/>
            </a:avLst>
          </a:prstGeom>
          <a:solidFill>
            <a:schemeClr val="accent4"/>
          </a:solidFill>
          <a:ln>
            <a:noFill/>
          </a:ln>
          <a:effectLst>
            <a:outerShdw algn="ctr" blurRad="152280" dir="5400000" dist="50760" rotWithShape="0">
              <a:srgbClr val="000000"/>
            </a:outerShdw>
          </a:effectLst>
        </p:spPr>
        <p:style>
          <a:lnRef idx="2">
            <a:schemeClr val="accent4">
              <a:shade val="50000"/>
            </a:schemeClr>
          </a:lnRef>
          <a:fillRef idx="1">
            <a:schemeClr val="accent4"/>
          </a:fillRef>
          <a:effectRef idx="0">
            <a:schemeClr val="accent4"/>
          </a:effectRef>
          <a:fontRef idx="minor"/>
        </p:style>
        <p:txBody>
          <a:bodyPr numCol="1" spcCol="0" horzOverflow="overflow" lIns="90000" rIns="90000" tIns="45000" bIns="45000" anchor="ctr">
            <a:noAutofit/>
          </a:bodyPr>
          <a:p>
            <a:pPr algn="ctr" defTabSz="914400">
              <a:lnSpc>
                <a:spcPct val="100000"/>
              </a:lnSpc>
            </a:pPr>
            <a:endParaRPr b="0" lang="en-US" sz="3200" spc="-1" strike="noStrike">
              <a:solidFill>
                <a:schemeClr val="dk1"/>
              </a:solidFill>
              <a:latin typeface="Calibri"/>
            </a:endParaRPr>
          </a:p>
        </p:txBody>
      </p:sp>
      <p:sp>
        <p:nvSpPr>
          <p:cNvPr id="443" name="Isosceles Triangle 22"/>
          <p:cNvSpPr/>
          <p:nvPr/>
        </p:nvSpPr>
        <p:spPr>
          <a:xfrm rot="5400000">
            <a:off x="7459200" y="3981960"/>
            <a:ext cx="1966680" cy="616680"/>
          </a:xfrm>
          <a:prstGeom prst="triangle">
            <a:avLst>
              <a:gd name="adj" fmla="val 50000"/>
            </a:avLst>
          </a:prstGeom>
          <a:solidFill>
            <a:schemeClr val="accent4"/>
          </a:solidFill>
          <a:ln>
            <a:noFill/>
          </a:ln>
          <a:effectLst>
            <a:outerShdw algn="ctr" blurRad="152280" dir="5400000" dist="50760" rotWithShape="0">
              <a:srgbClr val="000000"/>
            </a:outerShdw>
          </a:effectLst>
        </p:spPr>
        <p:style>
          <a:lnRef idx="2">
            <a:schemeClr val="accent4">
              <a:shade val="50000"/>
            </a:schemeClr>
          </a:lnRef>
          <a:fillRef idx="1">
            <a:schemeClr val="accent4"/>
          </a:fillRef>
          <a:effectRef idx="0">
            <a:schemeClr val="accent4"/>
          </a:effectRef>
          <a:fontRef idx="minor"/>
        </p:style>
        <p:txBody>
          <a:bodyPr numCol="1" spcCol="0" horzOverflow="overflow" lIns="90000" rIns="90000" tIns="45000" bIns="45000" anchor="ctr">
            <a:noAutofit/>
          </a:bodyPr>
          <a:p>
            <a:pPr algn="ctr" defTabSz="914400">
              <a:lnSpc>
                <a:spcPct val="100000"/>
              </a:lnSpc>
            </a:pPr>
            <a:endParaRPr b="0" lang="en-US" sz="3200" spc="-1" strike="noStrike">
              <a:solidFill>
                <a:schemeClr val="dk1"/>
              </a:solidFill>
              <a:latin typeface="Calibri"/>
            </a:endParaRPr>
          </a:p>
        </p:txBody>
      </p:sp>
      <p:pic>
        <p:nvPicPr>
          <p:cNvPr id="444" name="Picture 7" descr=""/>
          <p:cNvPicPr/>
          <p:nvPr/>
        </p:nvPicPr>
        <p:blipFill>
          <a:blip r:embed="rId5"/>
          <a:stretch/>
        </p:blipFill>
        <p:spPr>
          <a:xfrm>
            <a:off x="4506480" y="1960920"/>
            <a:ext cx="3375000" cy="4044960"/>
          </a:xfrm>
          <a:prstGeom prst="rect">
            <a:avLst/>
          </a:prstGeom>
          <a:ln w="0">
            <a:noFill/>
          </a:ln>
          <a:effectLst>
            <a:outerShdw algn="ctr" blurRad="203040" dir="5400000" dist="50760" rotWithShape="0" sx="25000" sy="25000">
              <a:srgbClr val="000000">
                <a:alpha val="83000"/>
              </a:srgbClr>
            </a:outerShdw>
          </a:effectLst>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PlaceHolder 1"/>
          <p:cNvSpPr>
            <a:spLocks noGrp="1"/>
          </p:cNvSpPr>
          <p:nvPr>
            <p:ph type="title"/>
          </p:nvPr>
        </p:nvSpPr>
        <p:spPr>
          <a:xfrm>
            <a:off x="205920" y="24120"/>
            <a:ext cx="999468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Schematic - Sensor/Transmitter</a:t>
            </a:r>
            <a:endParaRPr b="0" lang="en-US" sz="3600" spc="-1" strike="noStrike">
              <a:solidFill>
                <a:srgbClr val="ffffff"/>
              </a:solidFill>
              <a:latin typeface="Arial"/>
            </a:endParaRPr>
          </a:p>
        </p:txBody>
      </p:sp>
      <p:pic>
        <p:nvPicPr>
          <p:cNvPr id="509" name="" descr=""/>
          <p:cNvPicPr/>
          <p:nvPr/>
        </p:nvPicPr>
        <p:blipFill>
          <a:blip r:embed="rId1"/>
          <a:stretch/>
        </p:blipFill>
        <p:spPr>
          <a:xfrm>
            <a:off x="228600" y="1143000"/>
            <a:ext cx="11658600" cy="561456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PlaceHolder 1"/>
          <p:cNvSpPr>
            <a:spLocks noGrp="1"/>
          </p:cNvSpPr>
          <p:nvPr>
            <p:ph type="title"/>
          </p:nvPr>
        </p:nvSpPr>
        <p:spPr>
          <a:xfrm>
            <a:off x="205920" y="24120"/>
            <a:ext cx="999468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Sensor Circuit </a:t>
            </a:r>
            <a:endParaRPr b="0" lang="en-US" sz="3600" spc="-1" strike="noStrike">
              <a:solidFill>
                <a:srgbClr val="ffffff"/>
              </a:solidFill>
              <a:latin typeface="Arial"/>
            </a:endParaRPr>
          </a:p>
        </p:txBody>
      </p:sp>
      <p:pic>
        <p:nvPicPr>
          <p:cNvPr id="511" name="" descr=""/>
          <p:cNvPicPr/>
          <p:nvPr/>
        </p:nvPicPr>
        <p:blipFill>
          <a:blip r:embed="rId1"/>
          <a:stretch/>
        </p:blipFill>
        <p:spPr>
          <a:xfrm>
            <a:off x="1847160" y="1143000"/>
            <a:ext cx="8897040" cy="571500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PlaceHolder 1"/>
          <p:cNvSpPr>
            <a:spLocks noGrp="1"/>
          </p:cNvSpPr>
          <p:nvPr>
            <p:ph type="title"/>
          </p:nvPr>
        </p:nvSpPr>
        <p:spPr>
          <a:xfrm>
            <a:off x="205920" y="24120"/>
            <a:ext cx="999468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Sensor Circuit</a:t>
            </a:r>
            <a:endParaRPr b="0" lang="en-US" sz="3600" spc="-1" strike="noStrike">
              <a:solidFill>
                <a:srgbClr val="ffffff"/>
              </a:solidFill>
              <a:latin typeface="Arial"/>
            </a:endParaRPr>
          </a:p>
        </p:txBody>
      </p:sp>
      <p:pic>
        <p:nvPicPr>
          <p:cNvPr id="513" name="" descr=""/>
          <p:cNvPicPr/>
          <p:nvPr/>
        </p:nvPicPr>
        <p:blipFill>
          <a:blip r:embed="rId1"/>
          <a:stretch/>
        </p:blipFill>
        <p:spPr>
          <a:xfrm>
            <a:off x="892800" y="1371600"/>
            <a:ext cx="10406160" cy="530280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PlaceHolder 1"/>
          <p:cNvSpPr>
            <a:spLocks noGrp="1"/>
          </p:cNvSpPr>
          <p:nvPr>
            <p:ph type="title"/>
          </p:nvPr>
        </p:nvSpPr>
        <p:spPr>
          <a:xfrm>
            <a:off x="205920" y="24120"/>
            <a:ext cx="459432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Schematic - Receiver</a:t>
            </a:r>
            <a:endParaRPr b="0" lang="en-US" sz="3600" spc="-1" strike="noStrike">
              <a:solidFill>
                <a:srgbClr val="ffffff"/>
              </a:solidFill>
              <a:latin typeface="Arial"/>
            </a:endParaRPr>
          </a:p>
        </p:txBody>
      </p:sp>
      <p:pic>
        <p:nvPicPr>
          <p:cNvPr id="515" name="" descr=""/>
          <p:cNvPicPr/>
          <p:nvPr/>
        </p:nvPicPr>
        <p:blipFill>
          <a:blip r:embed="rId1"/>
          <a:stretch/>
        </p:blipFill>
        <p:spPr>
          <a:xfrm>
            <a:off x="1933560" y="1300680"/>
            <a:ext cx="8353440" cy="532872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PlaceHolder 1"/>
          <p:cNvSpPr>
            <a:spLocks noGrp="1"/>
          </p:cNvSpPr>
          <p:nvPr>
            <p:ph type="title"/>
          </p:nvPr>
        </p:nvSpPr>
        <p:spPr>
          <a:xfrm>
            <a:off x="205920" y="24120"/>
            <a:ext cx="665172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Software - Sensor/Transmitter</a:t>
            </a:r>
            <a:endParaRPr b="0" lang="en-US" sz="3600" spc="-1" strike="noStrike">
              <a:solidFill>
                <a:srgbClr val="ffffff"/>
              </a:solidFill>
              <a:latin typeface="Arial"/>
            </a:endParaRPr>
          </a:p>
        </p:txBody>
      </p:sp>
      <p:sp>
        <p:nvSpPr>
          <p:cNvPr id="517" name=""/>
          <p:cNvSpPr/>
          <p:nvPr/>
        </p:nvSpPr>
        <p:spPr>
          <a:xfrm>
            <a:off x="1434960" y="1295280"/>
            <a:ext cx="9359640" cy="5004360"/>
          </a:xfrm>
          <a:prstGeom prst="rect">
            <a:avLst/>
          </a:prstGeom>
          <a:noFill/>
          <a:ln w="0">
            <a:noFill/>
          </a:ln>
        </p:spPr>
        <p:style>
          <a:lnRef idx="0"/>
          <a:fillRef idx="0"/>
          <a:effectRef idx="0"/>
          <a:fontRef idx="minor"/>
        </p:style>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Sleeps most of the time; wakes every 5 minutes to check for a package</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All parameters are configurable via the USB serial port</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Display can be disabled to save more power</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Each measurement is an average of 5 readings</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Only reports a change after two consecutive measurements, or an hour has passed</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 range of measurements can be set for package presence. If measurement is within the range then a package is present.</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Reports a JSON object via LoRa to the receiver</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PlaceHolder 1"/>
          <p:cNvSpPr>
            <a:spLocks noGrp="1"/>
          </p:cNvSpPr>
          <p:nvPr>
            <p:ph type="title"/>
          </p:nvPr>
        </p:nvSpPr>
        <p:spPr>
          <a:xfrm>
            <a:off x="205920" y="24120"/>
            <a:ext cx="999468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Software - Receiver</a:t>
            </a:r>
            <a:endParaRPr b="0" lang="en-US" sz="3600" spc="-1" strike="noStrike">
              <a:solidFill>
                <a:srgbClr val="ffffff"/>
              </a:solidFill>
              <a:latin typeface="Arial"/>
            </a:endParaRPr>
          </a:p>
        </p:txBody>
      </p:sp>
      <p:sp>
        <p:nvSpPr>
          <p:cNvPr id="519" name=""/>
          <p:cNvSpPr/>
          <p:nvPr/>
        </p:nvSpPr>
        <p:spPr>
          <a:xfrm>
            <a:off x="1371600" y="2115000"/>
            <a:ext cx="9359640" cy="3600000"/>
          </a:xfrm>
          <a:prstGeom prst="rect">
            <a:avLst/>
          </a:prstGeom>
          <a:noFill/>
          <a:ln w="0">
            <a:noFill/>
          </a:ln>
        </p:spPr>
        <p:style>
          <a:lnRef idx="0"/>
          <a:fillRef idx="0"/>
          <a:effectRef idx="0"/>
          <a:fontRef idx="minor"/>
        </p:style>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Does not sleep since it is USB powered.</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Listens for incoming JSON-encoded LoRa messages.</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Parses the message and sends an MQTT topic for each element.</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Configuration can be done via USB or MQTT commands.</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MQTT communication is done via WiFi.</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PlaceHolder 1"/>
          <p:cNvSpPr>
            <a:spLocks noGrp="1"/>
          </p:cNvSpPr>
          <p:nvPr>
            <p:ph type="title"/>
          </p:nvPr>
        </p:nvSpPr>
        <p:spPr>
          <a:xfrm>
            <a:off x="205920" y="24120"/>
            <a:ext cx="436572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Hardware Sources</a:t>
            </a:r>
            <a:endParaRPr b="0" lang="en-US" sz="3600" spc="-1" strike="noStrike">
              <a:solidFill>
                <a:srgbClr val="ffffff"/>
              </a:solidFill>
              <a:latin typeface="Arial"/>
            </a:endParaRPr>
          </a:p>
        </p:txBody>
      </p:sp>
      <p:sp>
        <p:nvSpPr>
          <p:cNvPr id="521" name=""/>
          <p:cNvSpPr/>
          <p:nvPr/>
        </p:nvSpPr>
        <p:spPr>
          <a:xfrm>
            <a:off x="914400" y="1600200"/>
            <a:ext cx="9752400" cy="5180760"/>
          </a:xfrm>
          <a:prstGeom prst="rect">
            <a:avLst/>
          </a:prstGeom>
          <a:noFill/>
          <a:ln w="0">
            <a:solidFill>
              <a:srgbClr val="3465a4"/>
            </a:solidFill>
          </a:ln>
        </p:spPr>
        <p:style>
          <a:lnRef idx="0"/>
          <a:fillRef idx="0"/>
          <a:effectRef idx="0"/>
          <a:fontRef idx="minor"/>
        </p:style>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800" spc="-1" strike="noStrike">
                <a:solidFill>
                  <a:srgbClr val="ffffff"/>
                </a:solidFill>
                <a:latin typeface="Arial"/>
              </a:rPr>
              <a:t>3 pcs VL53L0X Laser Distance Module ($6.99)</a:t>
            </a:r>
            <a:br>
              <a:rPr sz="2800"/>
            </a:br>
            <a:r>
              <a:rPr b="0" lang="en-US" sz="2800" spc="-1" strike="noStrike" u="sng">
                <a:solidFill>
                  <a:srgbClr val="fee599"/>
                </a:solidFill>
                <a:uFillTx/>
                <a:latin typeface="Arial"/>
                <a:hlinkClick r:id="rId1"/>
              </a:rPr>
              <a:t>https://www.amazon.com/dp/B0CQ28Q3KC</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rgbClr val="ffffff"/>
                </a:solidFill>
                <a:latin typeface="Arial"/>
              </a:rPr>
              <a:t>RYLR998 868/915 MHz Lora Module ($12.60)</a:t>
            </a:r>
            <a:br>
              <a:rPr sz="2800"/>
            </a:br>
            <a:r>
              <a:rPr b="0" lang="en-US" sz="2800" spc="-1" strike="noStrike" u="sng">
                <a:solidFill>
                  <a:srgbClr val="fee599"/>
                </a:solidFill>
                <a:uFillTx/>
                <a:latin typeface="Arial"/>
                <a:hlinkClick r:id="rId2"/>
              </a:rPr>
              <a:t>https://www.amazon.com/dp/B099RM1XMG</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rgbClr val="ffffff"/>
                </a:solidFill>
                <a:latin typeface="Arial"/>
              </a:rPr>
              <a:t>5 pcs ESP8266 Mini D1 Module ($13.99)</a:t>
            </a:r>
            <a:br>
              <a:rPr sz="2800"/>
            </a:br>
            <a:r>
              <a:rPr b="0" lang="en-US" sz="2800" spc="-1" strike="noStrike" u="sng">
                <a:solidFill>
                  <a:srgbClr val="fee599"/>
                </a:solidFill>
                <a:uFillTx/>
                <a:latin typeface="Arial"/>
                <a:hlinkClick r:id="rId3"/>
              </a:rPr>
              <a:t>https://www.amazon.com/gp/product/B081PX9YFV</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rgbClr val="ffffff"/>
                </a:solidFill>
                <a:latin typeface="Arial"/>
              </a:rPr>
              <a:t>2 PCS 0.91'' IIC OLED Display Module ($5.99)</a:t>
            </a:r>
            <a:br>
              <a:rPr sz="2800"/>
            </a:br>
            <a:r>
              <a:rPr b="0" lang="en-US" sz="2800" spc="-1" strike="noStrike" u="sng">
                <a:solidFill>
                  <a:srgbClr val="fee599"/>
                </a:solidFill>
                <a:uFillTx/>
                <a:latin typeface="Arial"/>
                <a:hlinkClick r:id="rId4"/>
              </a:rPr>
              <a:t>https://www.amazon.com/gp/product/B07FMDB6TR/</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rgbClr val="ffffff"/>
                </a:solidFill>
                <a:latin typeface="Arial"/>
              </a:rPr>
              <a:t>3pcs TP4056 18650 Lithium Battery Charger Module</a:t>
            </a:r>
            <a:br>
              <a:rPr sz="2800"/>
            </a:br>
            <a:r>
              <a:rPr b="0" lang="en-US" sz="2800" spc="-1" strike="noStrike">
                <a:solidFill>
                  <a:srgbClr val="ffffff"/>
                </a:solidFill>
                <a:latin typeface="Arial"/>
              </a:rPr>
              <a:t>https://www.amazon.com/dp/B07PKND8KG</a:t>
            </a:r>
            <a:endParaRPr b="0" lang="en-US" sz="2800" spc="-1" strike="noStrike">
              <a:solidFill>
                <a:srgbClr val="ffffff"/>
              </a:solidFill>
              <a:latin typeface="Arial"/>
            </a:endParaRPr>
          </a:p>
          <a:p>
            <a:pPr>
              <a:lnSpc>
                <a:spcPct val="90000"/>
              </a:lnSpc>
              <a:spcBef>
                <a:spcPts val="1417"/>
              </a:spcBef>
            </a:pPr>
            <a:br>
              <a:rPr sz="2800"/>
            </a:b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type="title"/>
          </p:nvPr>
        </p:nvSpPr>
        <p:spPr>
          <a:xfrm>
            <a:off x="205920" y="24120"/>
            <a:ext cx="436572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Other Resources</a:t>
            </a:r>
            <a:endParaRPr b="0" lang="en-US" sz="3600" spc="-1" strike="noStrike">
              <a:solidFill>
                <a:srgbClr val="ffffff"/>
              </a:solidFill>
              <a:latin typeface="Arial"/>
            </a:endParaRPr>
          </a:p>
        </p:txBody>
      </p:sp>
      <p:sp>
        <p:nvSpPr>
          <p:cNvPr id="523" name=""/>
          <p:cNvSpPr/>
          <p:nvPr/>
        </p:nvSpPr>
        <p:spPr>
          <a:xfrm>
            <a:off x="685800" y="1828800"/>
            <a:ext cx="10972440" cy="3953520"/>
          </a:xfrm>
          <a:prstGeom prst="rect">
            <a:avLst/>
          </a:prstGeom>
          <a:noFill/>
          <a:ln w="0">
            <a:noFill/>
          </a:ln>
        </p:spPr>
        <p:style>
          <a:lnRef idx="0"/>
          <a:fillRef idx="0"/>
          <a:effectRef idx="0"/>
          <a:fontRef idx="minor"/>
        </p:style>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400" spc="-1" strike="noStrike">
                <a:solidFill>
                  <a:schemeClr val="lt1"/>
                </a:solidFill>
                <a:latin typeface="Arial"/>
              </a:rPr>
              <a:t>Reyax RYLR998 AT Command User Guide: </a:t>
            </a:r>
            <a:br>
              <a:rPr sz="2400"/>
            </a:br>
            <a:r>
              <a:rPr b="0" lang="en-US" sz="2400" spc="-1" strike="noStrike" u="sng">
                <a:solidFill>
                  <a:schemeClr val="lt1"/>
                </a:solidFill>
                <a:uFillTx/>
                <a:latin typeface="Arial"/>
                <a:hlinkClick r:id="rId1"/>
              </a:rPr>
              <a:t>https://manuals.plus/reyax-technology/rylr998-lora-at-command-guide-manual</a:t>
            </a:r>
            <a:endParaRPr b="0" lang="en-US" sz="24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400" spc="-1" strike="noStrike">
                <a:solidFill>
                  <a:schemeClr val="lt1"/>
                </a:solidFill>
                <a:latin typeface="Arial"/>
              </a:rPr>
              <a:t>VL53L0X Time-Of-Flight Ranging Sensor</a:t>
            </a:r>
            <a:br>
              <a:rPr sz="2400"/>
            </a:br>
            <a:r>
              <a:rPr b="0" lang="en-US" sz="2400" spc="-1" strike="noStrike" u="sng">
                <a:solidFill>
                  <a:schemeClr val="lt1"/>
                </a:solidFill>
                <a:uFillTx/>
                <a:latin typeface="Arial"/>
                <a:hlinkClick r:id="rId2"/>
              </a:rPr>
              <a:t>https://www.st.com/resource/en/datasheet/vl53l0x.pdf</a:t>
            </a:r>
            <a:endParaRPr b="0" lang="en-US" sz="24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400" spc="-1" strike="noStrike">
                <a:solidFill>
                  <a:schemeClr val="lt1"/>
                </a:solidFill>
                <a:latin typeface="Arial"/>
              </a:rPr>
              <a:t>SSD1306 OLED Display Driver Data Sheet</a:t>
            </a:r>
            <a:br>
              <a:rPr sz="2400"/>
            </a:br>
            <a:r>
              <a:rPr b="0" lang="en-US" sz="2400" spc="-1" strike="noStrike" u="sng">
                <a:solidFill>
                  <a:schemeClr val="lt1"/>
                </a:solidFill>
                <a:uFillTx/>
                <a:latin typeface="Arial"/>
                <a:hlinkClick r:id="rId3"/>
              </a:rPr>
              <a:t>https://cdn-shop.adafruit.com/datasheets/SSD1306.pdf</a:t>
            </a:r>
            <a:endParaRPr b="0" lang="en-US" sz="24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400" spc="-1" strike="noStrike">
                <a:solidFill>
                  <a:schemeClr val="lt1"/>
                </a:solidFill>
                <a:latin typeface="Arial"/>
              </a:rPr>
              <a:t>TP4056 Lithium Ion Battery Management Board</a:t>
            </a:r>
            <a:br>
              <a:rPr sz="2400"/>
            </a:br>
            <a:r>
              <a:rPr b="0" lang="en-US" sz="2400" spc="-1" strike="noStrike">
                <a:solidFill>
                  <a:schemeClr val="lt1"/>
                </a:solidFill>
                <a:latin typeface="Arial"/>
                <a:hlinkClick r:id="rId4"/>
              </a:rPr>
              <a:t>https://dlnmh9ip6v2uc.cloudfront.net/datasheets/Prototyping/TP4056.pdf</a:t>
            </a:r>
            <a:endParaRPr b="0" lang="en-US" sz="24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400" spc="-1" strike="noStrike">
                <a:solidFill>
                  <a:schemeClr val="lt1"/>
                </a:solidFill>
                <a:latin typeface="Arial"/>
              </a:rPr>
              <a:t>Complete Project Including STLs, Board Designs, and Code</a:t>
            </a:r>
            <a:br>
              <a:rPr sz="2400"/>
            </a:br>
            <a:r>
              <a:rPr b="0" lang="en-US" sz="2400" spc="-1" strike="noStrike">
                <a:solidFill>
                  <a:schemeClr val="lt1"/>
                </a:solidFill>
                <a:latin typeface="Arial"/>
              </a:rPr>
              <a:t>https://github.com/buteomont/Delivery-Box-Reporter-LoRa</a:t>
            </a:r>
            <a:endParaRPr b="0" lang="en-US" sz="2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24" name="TextBox 8"/>
          <p:cNvSpPr/>
          <p:nvPr/>
        </p:nvSpPr>
        <p:spPr>
          <a:xfrm>
            <a:off x="488160" y="5996160"/>
            <a:ext cx="10798920" cy="638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tabLst>
                <a:tab algn="l" pos="0"/>
              </a:tabLst>
            </a:pPr>
            <a:r>
              <a:rPr b="0" lang="en-US" sz="1800" spc="-1" strike="noStrike">
                <a:solidFill>
                  <a:srgbClr val="ffffff"/>
                </a:solidFill>
                <a:latin typeface="Calibri"/>
              </a:rPr>
              <a:t>These graphics are PNG files and cannot be ungrouped.  Use these when using LibreOffice or other</a:t>
            </a:r>
            <a:endParaRPr b="0" lang="en-US" sz="1800" spc="-1" strike="noStrike">
              <a:solidFill>
                <a:srgbClr val="ffffff"/>
              </a:solidFill>
              <a:latin typeface="Arial"/>
            </a:endParaRPr>
          </a:p>
          <a:p>
            <a:pPr defTabSz="914400">
              <a:lnSpc>
                <a:spcPct val="100000"/>
              </a:lnSpc>
              <a:tabLst>
                <a:tab algn="l" pos="0"/>
              </a:tabLst>
            </a:pPr>
            <a:r>
              <a:rPr b="0" lang="en-US" sz="1800" spc="-1" strike="noStrike">
                <a:solidFill>
                  <a:srgbClr val="ffffff"/>
                </a:solidFill>
                <a:latin typeface="Calibri"/>
              </a:rPr>
              <a:t>non MS PowerPoint programs.  They will not “fragment”.</a:t>
            </a:r>
            <a:endParaRPr b="0" lang="en-US" sz="1800" spc="-1" strike="noStrike">
              <a:solidFill>
                <a:srgbClr val="ffffff"/>
              </a:solidFill>
              <a:latin typeface="Arial"/>
            </a:endParaRPr>
          </a:p>
        </p:txBody>
      </p:sp>
      <p:pic>
        <p:nvPicPr>
          <p:cNvPr id="525" name="Picture 1" descr=""/>
          <p:cNvPicPr/>
          <p:nvPr/>
        </p:nvPicPr>
        <p:blipFill>
          <a:blip r:embed="rId1"/>
          <a:stretch/>
        </p:blipFill>
        <p:spPr>
          <a:xfrm>
            <a:off x="690480" y="497520"/>
            <a:ext cx="1889280" cy="2267280"/>
          </a:xfrm>
          <a:prstGeom prst="rect">
            <a:avLst/>
          </a:prstGeom>
          <a:ln w="0">
            <a:noFill/>
          </a:ln>
        </p:spPr>
      </p:pic>
      <p:pic>
        <p:nvPicPr>
          <p:cNvPr id="526" name="Picture 2" descr=""/>
          <p:cNvPicPr/>
          <p:nvPr/>
        </p:nvPicPr>
        <p:blipFill>
          <a:blip r:embed="rId2"/>
          <a:stretch/>
        </p:blipFill>
        <p:spPr>
          <a:xfrm>
            <a:off x="2908080" y="497520"/>
            <a:ext cx="1755000" cy="2267280"/>
          </a:xfrm>
          <a:prstGeom prst="rect">
            <a:avLst/>
          </a:prstGeom>
          <a:ln w="0">
            <a:noFill/>
          </a:ln>
        </p:spPr>
      </p:pic>
      <p:pic>
        <p:nvPicPr>
          <p:cNvPr id="527" name="Picture 6" descr=""/>
          <p:cNvPicPr/>
          <p:nvPr/>
        </p:nvPicPr>
        <p:blipFill>
          <a:blip r:embed="rId3"/>
          <a:stretch/>
        </p:blipFill>
        <p:spPr>
          <a:xfrm>
            <a:off x="4991760" y="433440"/>
            <a:ext cx="1858680" cy="2395080"/>
          </a:xfrm>
          <a:prstGeom prst="rect">
            <a:avLst/>
          </a:prstGeom>
          <a:ln w="0">
            <a:noFill/>
          </a:ln>
        </p:spPr>
      </p:pic>
      <p:pic>
        <p:nvPicPr>
          <p:cNvPr id="528" name="Picture 7" descr=""/>
          <p:cNvPicPr/>
          <p:nvPr/>
        </p:nvPicPr>
        <p:blipFill>
          <a:blip r:embed="rId4"/>
          <a:stretch/>
        </p:blipFill>
        <p:spPr>
          <a:xfrm>
            <a:off x="652320" y="3323880"/>
            <a:ext cx="1944000" cy="2328120"/>
          </a:xfrm>
          <a:prstGeom prst="rect">
            <a:avLst/>
          </a:prstGeom>
          <a:ln w="0">
            <a:noFill/>
          </a:ln>
        </p:spPr>
      </p:pic>
      <p:pic>
        <p:nvPicPr>
          <p:cNvPr id="529" name="Picture 8" descr=""/>
          <p:cNvPicPr/>
          <p:nvPr/>
        </p:nvPicPr>
        <p:blipFill>
          <a:blip r:embed="rId5"/>
          <a:stretch/>
        </p:blipFill>
        <p:spPr>
          <a:xfrm>
            <a:off x="3012480" y="3293640"/>
            <a:ext cx="1803960" cy="2388960"/>
          </a:xfrm>
          <a:prstGeom prst="rect">
            <a:avLst/>
          </a:prstGeom>
          <a:ln w="0">
            <a:noFill/>
          </a:ln>
        </p:spPr>
      </p:pic>
      <p:pic>
        <p:nvPicPr>
          <p:cNvPr id="530" name="Picture 11" descr=""/>
          <p:cNvPicPr/>
          <p:nvPr/>
        </p:nvPicPr>
        <p:blipFill>
          <a:blip r:embed="rId6"/>
          <a:stretch/>
        </p:blipFill>
        <p:spPr>
          <a:xfrm>
            <a:off x="5046120" y="3281400"/>
            <a:ext cx="1797840" cy="237096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title"/>
          </p:nvPr>
        </p:nvSpPr>
        <p:spPr>
          <a:xfrm>
            <a:off x="205920" y="24120"/>
            <a:ext cx="10733400" cy="1324800"/>
          </a:xfrm>
          <a:prstGeom prst="rect">
            <a:avLst/>
          </a:prstGeom>
          <a:noFill/>
          <a:ln w="0">
            <a:noFill/>
          </a:ln>
        </p:spPr>
        <p:txBody>
          <a:bodyPr numCol="1" spcCol="0" lIns="91440" rIns="91440" tIns="45720" bIns="45720" anchor="ctr">
            <a:noAutofit/>
          </a:bodyPr>
          <a:p>
            <a:pPr indent="0">
              <a:lnSpc>
                <a:spcPct val="90000"/>
              </a:lnSpc>
              <a:buNone/>
              <a:tabLst>
                <a:tab algn="l" pos="0"/>
              </a:tabLst>
            </a:pPr>
            <a:r>
              <a:rPr b="0" lang="en-US" sz="4400" spc="-1" strike="noStrike">
                <a:solidFill>
                  <a:schemeClr val="lt1"/>
                </a:solidFill>
                <a:latin typeface="Arial"/>
              </a:rPr>
              <a:t>New to the club? Welcome!</a:t>
            </a:r>
            <a:endParaRPr b="0" lang="en-US" sz="4400" spc="-1" strike="noStrike">
              <a:solidFill>
                <a:srgbClr val="ffffff"/>
              </a:solidFill>
              <a:latin typeface="Arial"/>
            </a:endParaRPr>
          </a:p>
        </p:txBody>
      </p:sp>
      <p:sp>
        <p:nvSpPr>
          <p:cNvPr id="446" name="PlaceHolder 2"/>
          <p:cNvSpPr>
            <a:spLocks noGrp="1"/>
          </p:cNvSpPr>
          <p:nvPr>
            <p:ph/>
          </p:nvPr>
        </p:nvSpPr>
        <p:spPr>
          <a:xfrm>
            <a:off x="494280" y="1349640"/>
            <a:ext cx="11202840" cy="4350600"/>
          </a:xfrm>
          <a:prstGeom prst="rect">
            <a:avLst/>
          </a:prstGeom>
          <a:noFill/>
          <a:ln w="0">
            <a:noFill/>
          </a:ln>
        </p:spPr>
        <p:txBody>
          <a:bodyPr numCol="1" spcCol="0" lIns="91440" rIns="91440" tIns="45720" bIns="45720" anchor="t">
            <a:noAutofit/>
          </a:bodyPr>
          <a:p>
            <a:pPr indent="0">
              <a:lnSpc>
                <a:spcPct val="90000"/>
              </a:lnSpc>
              <a:spcBef>
                <a:spcPts val="1001"/>
              </a:spcBef>
              <a:buNone/>
              <a:tabLst>
                <a:tab algn="l" pos="0"/>
              </a:tabLst>
            </a:pPr>
            <a:r>
              <a:rPr b="0" lang="en-US" sz="4000" spc="-1" strike="noStrike">
                <a:solidFill>
                  <a:schemeClr val="accent4"/>
                </a:solidFill>
                <a:latin typeface="Arial"/>
              </a:rPr>
              <a:t>Wondering what H.O.T. is all about?</a:t>
            </a:r>
            <a:endParaRPr b="0" lang="en-US" sz="4000" spc="-1" strike="noStrike">
              <a:solidFill>
                <a:srgbClr val="ffffff"/>
              </a:solidFill>
              <a:latin typeface="Arial"/>
            </a:endParaRPr>
          </a:p>
          <a:p>
            <a:pPr marL="228600" indent="-228600">
              <a:lnSpc>
                <a:spcPct val="90000"/>
              </a:lnSpc>
              <a:spcBef>
                <a:spcPts val="1001"/>
              </a:spcBef>
              <a:buClr>
                <a:srgbClr val="ffffff"/>
              </a:buClr>
              <a:buFont typeface="Arial"/>
              <a:buChar char="•"/>
              <a:tabLst>
                <a:tab algn="l" pos="0"/>
              </a:tabLst>
            </a:pPr>
            <a:r>
              <a:rPr b="0" lang="en-US" sz="2800" spc="-1" strike="noStrike">
                <a:solidFill>
                  <a:schemeClr val="lt1"/>
                </a:solidFill>
                <a:latin typeface="Arial"/>
              </a:rPr>
              <a:t>This is a hands-on group, so we may be in the middle of a </a:t>
            </a:r>
            <a:r>
              <a:rPr b="0" i="1" lang="en-US" sz="2800" spc="-1" strike="noStrike" u="sng">
                <a:solidFill>
                  <a:schemeClr val="lt1"/>
                </a:solidFill>
                <a:uFillTx/>
                <a:latin typeface="Arial"/>
              </a:rPr>
              <a:t>series of meetings</a:t>
            </a:r>
            <a:r>
              <a:rPr b="0" i="1" lang="en-US" sz="2800" spc="-1" strike="noStrike">
                <a:solidFill>
                  <a:schemeClr val="lt1"/>
                </a:solidFill>
                <a:latin typeface="Arial"/>
              </a:rPr>
              <a:t> </a:t>
            </a:r>
            <a:r>
              <a:rPr b="0" lang="en-US" sz="2800" spc="-1" strike="noStrike">
                <a:solidFill>
                  <a:schemeClr val="lt1"/>
                </a:solidFill>
                <a:latin typeface="Arial"/>
              </a:rPr>
              <a:t>on our way to building something interesting</a:t>
            </a:r>
            <a:endParaRPr b="0" lang="en-US" sz="2800" spc="-1" strike="noStrike">
              <a:solidFill>
                <a:srgbClr val="ffffff"/>
              </a:solidFill>
              <a:latin typeface="Arial"/>
            </a:endParaRPr>
          </a:p>
          <a:p>
            <a:pPr indent="0">
              <a:lnSpc>
                <a:spcPct val="90000"/>
              </a:lnSpc>
              <a:spcBef>
                <a:spcPts val="1001"/>
              </a:spcBef>
              <a:buNone/>
              <a:tabLst>
                <a:tab algn="l" pos="0"/>
              </a:tabLst>
            </a:pPr>
            <a:r>
              <a:rPr b="0" lang="en-US" sz="2800" spc="-1" strike="noStrike">
                <a:solidFill>
                  <a:schemeClr val="lt1"/>
                </a:solidFill>
                <a:latin typeface="Arial"/>
              </a:rPr>
              <a:t> </a:t>
            </a:r>
            <a:endParaRPr b="0" lang="en-US" sz="2800" spc="-1" strike="noStrike">
              <a:solidFill>
                <a:srgbClr val="ffffff"/>
              </a:solidFill>
              <a:latin typeface="Arial"/>
            </a:endParaRPr>
          </a:p>
          <a:p>
            <a:pPr marL="228600" indent="-228600">
              <a:lnSpc>
                <a:spcPct val="90000"/>
              </a:lnSpc>
              <a:spcBef>
                <a:spcPts val="1001"/>
              </a:spcBef>
              <a:buClr>
                <a:srgbClr val="ffffff"/>
              </a:buClr>
              <a:buFont typeface="Arial"/>
              <a:buChar char="•"/>
              <a:tabLst>
                <a:tab algn="l" pos="0"/>
              </a:tabLst>
            </a:pPr>
            <a:r>
              <a:rPr b="0" lang="en-US" sz="2800" spc="-1" strike="noStrike">
                <a:solidFill>
                  <a:schemeClr val="lt1"/>
                </a:solidFill>
                <a:latin typeface="Arial"/>
              </a:rPr>
              <a:t>Go to </a:t>
            </a:r>
            <a:r>
              <a:rPr b="0" lang="en-US" sz="2800" spc="-1" strike="noStrike" u="sng">
                <a:solidFill>
                  <a:schemeClr val="lt1"/>
                </a:solidFill>
                <a:uFillTx/>
                <a:latin typeface="Arial"/>
                <a:hlinkClick r:id="rId1"/>
              </a:rPr>
              <a:t>handsontech.org&gt;New Members</a:t>
            </a:r>
            <a:r>
              <a:rPr b="0" lang="en-US" sz="2800" spc="-1" strike="noStrike">
                <a:solidFill>
                  <a:schemeClr val="lt1"/>
                </a:solidFill>
                <a:latin typeface="Arial"/>
              </a:rPr>
              <a:t> for a specially designed launching point for new members!</a:t>
            </a:r>
            <a:endParaRPr b="0" lang="en-US" sz="2800" spc="-1" strike="noStrike">
              <a:solidFill>
                <a:srgbClr val="ffffff"/>
              </a:solidFill>
              <a:latin typeface="Arial"/>
            </a:endParaRPr>
          </a:p>
          <a:p>
            <a:pPr indent="0">
              <a:lnSpc>
                <a:spcPct val="90000"/>
              </a:lnSpc>
              <a:spcBef>
                <a:spcPts val="1001"/>
              </a:spcBef>
              <a:buNone/>
              <a:tabLst>
                <a:tab algn="l" pos="0"/>
              </a:tabLst>
            </a:pPr>
            <a:endParaRPr b="0" lang="en-US" sz="1050" spc="-1" strike="noStrike">
              <a:solidFill>
                <a:srgbClr val="ffffff"/>
              </a:solidFill>
              <a:latin typeface="Arial"/>
            </a:endParaRPr>
          </a:p>
          <a:p>
            <a:pPr marL="228600" indent="-228600">
              <a:lnSpc>
                <a:spcPct val="90000"/>
              </a:lnSpc>
              <a:spcBef>
                <a:spcPts val="1001"/>
              </a:spcBef>
              <a:buClr>
                <a:srgbClr val="ffffff"/>
              </a:buClr>
              <a:buFont typeface="Arial"/>
              <a:buChar char="•"/>
              <a:tabLst>
                <a:tab algn="l" pos="0"/>
              </a:tabLst>
            </a:pPr>
            <a:r>
              <a:rPr b="0" lang="en-US" sz="2800" spc="-1" strike="noStrike">
                <a:solidFill>
                  <a:schemeClr val="lt1"/>
                </a:solidFill>
                <a:latin typeface="Arial"/>
              </a:rPr>
              <a:t>Please take the time to look through a few presentations at </a:t>
            </a:r>
            <a:r>
              <a:rPr b="0" lang="en-US" sz="2800" spc="-1" strike="noStrike" u="sng">
                <a:solidFill>
                  <a:schemeClr val="lt1"/>
                </a:solidFill>
                <a:uFillTx/>
                <a:latin typeface="Arial"/>
                <a:hlinkClick r:id="rId2"/>
              </a:rPr>
              <a:t>h</a:t>
            </a:r>
            <a:r>
              <a:rPr b="0" lang="en-US" sz="2800" spc="-1" strike="noStrike" u="sng">
                <a:solidFill>
                  <a:schemeClr val="lt1"/>
                </a:solidFill>
                <a:uFillTx/>
                <a:latin typeface="Arial"/>
                <a:hlinkClick r:id="rId3"/>
              </a:rPr>
              <a:t>andsontech.org&gt;Small Computers </a:t>
            </a:r>
            <a:r>
              <a:rPr b="0" lang="en-US" sz="2800" spc="-1" strike="noStrike">
                <a:solidFill>
                  <a:schemeClr val="lt1"/>
                </a:solidFill>
                <a:latin typeface="Arial"/>
              </a:rPr>
              <a:t>or </a:t>
            </a:r>
            <a:r>
              <a:rPr b="0" lang="en-US" sz="2800" spc="-1" strike="noStrike" u="sng">
                <a:solidFill>
                  <a:schemeClr val="lt1"/>
                </a:solidFill>
                <a:uFillTx/>
                <a:latin typeface="Arial"/>
                <a:hlinkClick r:id="rId4"/>
              </a:rPr>
              <a:t>handsontech.org&gt;3D Printing</a:t>
            </a:r>
            <a:r>
              <a:rPr b="0" lang="en-US" sz="2800" spc="-1" strike="noStrike">
                <a:solidFill>
                  <a:schemeClr val="lt1"/>
                </a:solidFill>
                <a:latin typeface="Arial"/>
              </a:rPr>
              <a:t>.  </a:t>
            </a:r>
            <a:endParaRPr b="0" lang="en-US" sz="2800" spc="-1" strike="noStrike">
              <a:solidFill>
                <a:srgbClr val="ffffff"/>
              </a:solidFill>
              <a:latin typeface="Arial"/>
            </a:endParaRPr>
          </a:p>
          <a:p>
            <a:pPr lvl="1" marL="685800" indent="-228600">
              <a:lnSpc>
                <a:spcPct val="90000"/>
              </a:lnSpc>
              <a:spcBef>
                <a:spcPts val="499"/>
              </a:spcBef>
              <a:buClr>
                <a:srgbClr val="ffffff"/>
              </a:buClr>
              <a:buFont typeface="Arial"/>
              <a:buChar char="•"/>
              <a:tabLst>
                <a:tab algn="l" pos="0"/>
              </a:tabLst>
            </a:pPr>
            <a:r>
              <a:rPr b="0" lang="en-US" sz="2400" spc="-1" strike="noStrike">
                <a:solidFill>
                  <a:schemeClr val="lt1"/>
                </a:solidFill>
                <a:latin typeface="Arial"/>
              </a:rPr>
              <a:t>Presentations are always available online after our meetings for reference and as self-paced projects</a:t>
            </a:r>
            <a:endParaRPr b="0" lang="en-US" sz="2400" spc="-1" strike="noStrike">
              <a:solidFill>
                <a:srgbClr val="ffffff"/>
              </a:solidFill>
              <a:latin typeface="Arial"/>
            </a:endParaRPr>
          </a:p>
          <a:p>
            <a:pPr indent="0">
              <a:lnSpc>
                <a:spcPct val="90000"/>
              </a:lnSpc>
              <a:spcBef>
                <a:spcPts val="1001"/>
              </a:spcBef>
              <a:buNone/>
              <a:tabLst>
                <a:tab algn="l" pos="0"/>
              </a:tabLst>
            </a:pPr>
            <a:endParaRPr b="0" lang="en-US" sz="2800" spc="-1" strike="noStrike">
              <a:solidFill>
                <a:srgbClr val="ffffff"/>
              </a:solidFill>
              <a:latin typeface="Arial"/>
            </a:endParaRPr>
          </a:p>
          <a:p>
            <a:pPr indent="0">
              <a:lnSpc>
                <a:spcPct val="90000"/>
              </a:lnSpc>
              <a:spcBef>
                <a:spcPts val="1001"/>
              </a:spcBef>
              <a:buNone/>
              <a:tabLst>
                <a:tab algn="l" pos="0"/>
              </a:tabLst>
            </a:pP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PlaceHolder 1"/>
          <p:cNvSpPr>
            <a:spLocks noGrp="1"/>
          </p:cNvSpPr>
          <p:nvPr>
            <p:ph type="title"/>
          </p:nvPr>
        </p:nvSpPr>
        <p:spPr>
          <a:xfrm>
            <a:off x="34920" y="0"/>
            <a:ext cx="11103840" cy="1324800"/>
          </a:xfrm>
          <a:prstGeom prst="rect">
            <a:avLst/>
          </a:prstGeom>
          <a:noFill/>
          <a:ln w="0">
            <a:noFill/>
          </a:ln>
        </p:spPr>
        <p:txBody>
          <a:bodyPr numCol="1" spcCol="0" lIns="91440" rIns="91440" tIns="45720" bIns="45720" anchor="ctr">
            <a:noAutofit/>
          </a:bodyPr>
          <a:p>
            <a:pPr indent="0">
              <a:lnSpc>
                <a:spcPct val="90000"/>
              </a:lnSpc>
              <a:buNone/>
              <a:tabLst>
                <a:tab algn="l" pos="0"/>
              </a:tabLst>
            </a:pPr>
            <a:r>
              <a:rPr b="0" lang="en-US" sz="4400" spc="-1" strike="noStrike">
                <a:solidFill>
                  <a:schemeClr val="lt1"/>
                </a:solidFill>
                <a:latin typeface="Arial"/>
              </a:rPr>
              <a:t>Club communications are via Email &amp; Web !</a:t>
            </a:r>
            <a:endParaRPr b="0" lang="en-US" sz="4400" spc="-1" strike="noStrike">
              <a:solidFill>
                <a:srgbClr val="ffffff"/>
              </a:solidFill>
              <a:latin typeface="Arial"/>
            </a:endParaRPr>
          </a:p>
        </p:txBody>
      </p:sp>
      <p:sp>
        <p:nvSpPr>
          <p:cNvPr id="448" name="PlaceHolder 2"/>
          <p:cNvSpPr>
            <a:spLocks noGrp="1"/>
          </p:cNvSpPr>
          <p:nvPr>
            <p:ph/>
          </p:nvPr>
        </p:nvSpPr>
        <p:spPr>
          <a:xfrm>
            <a:off x="345960" y="1465560"/>
            <a:ext cx="11103840" cy="4780440"/>
          </a:xfrm>
          <a:prstGeom prst="rect">
            <a:avLst/>
          </a:prstGeom>
          <a:noFill/>
          <a:ln w="0">
            <a:noFill/>
          </a:ln>
        </p:spPr>
        <p:txBody>
          <a:bodyPr numCol="1" spcCol="0" lIns="91440" rIns="91440" tIns="45720" bIns="45720" anchor="t">
            <a:noAutofit/>
          </a:bodyPr>
          <a:p>
            <a:pPr marL="228600" indent="-228600">
              <a:lnSpc>
                <a:spcPct val="90000"/>
              </a:lnSpc>
              <a:spcBef>
                <a:spcPts val="1001"/>
              </a:spcBef>
              <a:buClr>
                <a:srgbClr val="ffffff"/>
              </a:buClr>
              <a:buFont typeface="Arial"/>
              <a:buChar char="•"/>
            </a:pPr>
            <a:r>
              <a:rPr b="0" lang="en-US" sz="3200" spc="-1" strike="noStrike">
                <a:solidFill>
                  <a:schemeClr val="lt1"/>
                </a:solidFill>
                <a:latin typeface="Arial"/>
              </a:rPr>
              <a:t>To join our email list(s), fill membership form at </a:t>
            </a:r>
            <a:r>
              <a:rPr b="0" lang="en-US" sz="3200" spc="-1" strike="noStrike" u="sng">
                <a:solidFill>
                  <a:schemeClr val="lt1"/>
                </a:solidFill>
                <a:uFillTx/>
                <a:latin typeface="Arial"/>
                <a:hlinkClick r:id="rId1"/>
              </a:rPr>
              <a:t>handsontech.org&gt;New Members</a:t>
            </a:r>
            <a:endParaRPr b="0" lang="en-US" sz="3200" spc="-1" strike="noStrike">
              <a:solidFill>
                <a:srgbClr val="ffffff"/>
              </a:solidFill>
              <a:latin typeface="Arial"/>
            </a:endParaRPr>
          </a:p>
          <a:p>
            <a:pPr lvl="1" marL="685800" indent="-228600">
              <a:lnSpc>
                <a:spcPct val="90000"/>
              </a:lnSpc>
              <a:spcBef>
                <a:spcPts val="1199"/>
              </a:spcBef>
              <a:buClr>
                <a:srgbClr val="ffffff"/>
              </a:buClr>
              <a:buFont typeface="Arial"/>
              <a:buChar char="•"/>
            </a:pPr>
            <a:r>
              <a:rPr b="0" lang="en-US" sz="2400" spc="-1" strike="noStrike">
                <a:solidFill>
                  <a:schemeClr val="lt1"/>
                </a:solidFill>
                <a:latin typeface="Arial"/>
              </a:rPr>
              <a:t>When asked for your email address, use a gmail email address if possible (we use google forums &amp; they are picky)</a:t>
            </a:r>
            <a:endParaRPr b="0" lang="en-US" sz="2400" spc="-1" strike="noStrike">
              <a:solidFill>
                <a:srgbClr val="ffffff"/>
              </a:solidFill>
              <a:latin typeface="Arial"/>
            </a:endParaRPr>
          </a:p>
          <a:p>
            <a:pPr lvl="1" marL="685800" indent="-228600">
              <a:lnSpc>
                <a:spcPct val="90000"/>
              </a:lnSpc>
              <a:spcBef>
                <a:spcPts val="1199"/>
              </a:spcBef>
              <a:buClr>
                <a:srgbClr val="ffffff"/>
              </a:buClr>
              <a:buFont typeface="Arial"/>
              <a:buChar char="•"/>
            </a:pPr>
            <a:r>
              <a:rPr b="0" lang="en-US" sz="2400" spc="-1" strike="noStrike">
                <a:solidFill>
                  <a:schemeClr val="lt1"/>
                </a:solidFill>
                <a:latin typeface="Arial"/>
              </a:rPr>
              <a:t>You will be added automatically to our Hands-On Tech (H.O.T.) overall email list</a:t>
            </a:r>
            <a:endParaRPr b="0" lang="en-US" sz="2400" spc="-1" strike="noStrike">
              <a:solidFill>
                <a:srgbClr val="ffffff"/>
              </a:solidFill>
              <a:latin typeface="Arial"/>
            </a:endParaRPr>
          </a:p>
          <a:p>
            <a:pPr lvl="1" marL="685800" indent="-228600">
              <a:lnSpc>
                <a:spcPct val="90000"/>
              </a:lnSpc>
              <a:spcBef>
                <a:spcPts val="1199"/>
              </a:spcBef>
              <a:buClr>
                <a:srgbClr val="ffffff"/>
              </a:buClr>
              <a:buFont typeface="Arial"/>
              <a:buChar char="•"/>
            </a:pPr>
            <a:r>
              <a:rPr b="0" lang="en-US" sz="2400" spc="-1" strike="noStrike">
                <a:solidFill>
                  <a:schemeClr val="lt1"/>
                </a:solidFill>
                <a:latin typeface="Arial"/>
              </a:rPr>
              <a:t>You will also be added to the Small Computers and/or 3D Printing mailing lists and forums if you expressed interest in the membership form.</a:t>
            </a:r>
            <a:endParaRPr b="0" lang="en-US" sz="2400" spc="-1" strike="noStrike">
              <a:solidFill>
                <a:srgbClr val="ffffff"/>
              </a:solidFill>
              <a:latin typeface="Arial"/>
            </a:endParaRPr>
          </a:p>
          <a:p>
            <a:pPr marL="228600" indent="-228600">
              <a:lnSpc>
                <a:spcPct val="90000"/>
              </a:lnSpc>
              <a:spcBef>
                <a:spcPts val="1001"/>
              </a:spcBef>
              <a:buClr>
                <a:srgbClr val="ffffff"/>
              </a:buClr>
              <a:buFont typeface="Arial"/>
              <a:buChar char="•"/>
            </a:pPr>
            <a:r>
              <a:rPr b="0" lang="en-US" sz="3200" spc="-1" strike="noStrike">
                <a:solidFill>
                  <a:schemeClr val="lt1"/>
                </a:solidFill>
                <a:latin typeface="Arial"/>
              </a:rPr>
              <a:t>Meeting calendar is at </a:t>
            </a:r>
            <a:r>
              <a:rPr b="0" lang="en-US" sz="3200" spc="-1" strike="noStrike" u="sng">
                <a:solidFill>
                  <a:schemeClr val="lt1"/>
                </a:solidFill>
                <a:uFillTx/>
                <a:latin typeface="Arial"/>
                <a:hlinkClick r:id="rId2"/>
              </a:rPr>
              <a:t>handsontech.org</a:t>
            </a:r>
            <a:endParaRPr b="0" lang="en-US" sz="3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PlaceHolder 1"/>
          <p:cNvSpPr>
            <a:spLocks noGrp="1"/>
          </p:cNvSpPr>
          <p:nvPr>
            <p:ph type="subTitle"/>
          </p:nvPr>
        </p:nvSpPr>
        <p:spPr>
          <a:xfrm>
            <a:off x="1098360" y="290520"/>
            <a:ext cx="9994680" cy="6143760"/>
          </a:xfrm>
          <a:prstGeom prst="rect">
            <a:avLst/>
          </a:prstGeom>
          <a:noFill/>
          <a:ln w="0">
            <a:noFill/>
          </a:ln>
        </p:spPr>
        <p:txBody>
          <a:bodyPr numCol="1" spcCol="0" lIns="0" rIns="0" tIns="0" bIns="0" anchor="ctr">
            <a:noAutofit/>
          </a:bodyPr>
          <a:p>
            <a:pPr algn="ctr">
              <a:lnSpc>
                <a:spcPct val="100000"/>
              </a:lnSpc>
            </a:pPr>
            <a:r>
              <a:rPr b="0" lang="en-US" sz="4200" spc="-1" strike="noStrike">
                <a:solidFill>
                  <a:srgbClr val="ffffff"/>
                </a:solidFill>
                <a:latin typeface="Arial"/>
              </a:rPr>
              <a:t>Remote Sensing</a:t>
            </a:r>
            <a:endParaRPr b="0" lang="en-US" sz="4200" spc="-1" strike="noStrike">
              <a:solidFill>
                <a:srgbClr val="ffffff"/>
              </a:solidFill>
              <a:latin typeface="Arial"/>
            </a:endParaRPr>
          </a:p>
          <a:p>
            <a:pPr algn="ctr">
              <a:lnSpc>
                <a:spcPct val="100000"/>
              </a:lnSpc>
            </a:pPr>
            <a:endParaRPr b="0" lang="en-US" sz="4200" spc="-1" strike="noStrike">
              <a:solidFill>
                <a:srgbClr val="ffffff"/>
              </a:solidFill>
              <a:latin typeface="Arial"/>
            </a:endParaRPr>
          </a:p>
          <a:p>
            <a:pPr algn="ctr">
              <a:lnSpc>
                <a:spcPct val="100000"/>
              </a:lnSpc>
            </a:pPr>
            <a:r>
              <a:rPr b="0" lang="en-US" sz="2600" spc="-1" strike="noStrike">
                <a:solidFill>
                  <a:srgbClr val="ffffff"/>
                </a:solidFill>
                <a:latin typeface="Arial"/>
              </a:rPr>
              <a:t>Solving the Range Problem</a:t>
            </a:r>
            <a:endParaRPr b="0" lang="en-US" sz="2600" spc="-1" strike="noStrike">
              <a:solidFill>
                <a:srgbClr val="ffffff"/>
              </a:solidFill>
              <a:latin typeface="Arial"/>
            </a:endParaRPr>
          </a:p>
          <a:p>
            <a:pPr algn="ctr">
              <a:lnSpc>
                <a:spcPct val="100000"/>
              </a:lnSpc>
            </a:pPr>
            <a:endParaRPr b="0" lang="en-US" sz="4200" spc="-1" strike="noStrike">
              <a:solidFill>
                <a:srgbClr val="ffffff"/>
              </a:solidFill>
              <a:latin typeface="Arial"/>
            </a:endParaRPr>
          </a:p>
        </p:txBody>
      </p:sp>
      <p:sp>
        <p:nvSpPr>
          <p:cNvPr id="450" name=""/>
          <p:cNvSpPr/>
          <p:nvPr/>
        </p:nvSpPr>
        <p:spPr>
          <a:xfrm>
            <a:off x="9601200" y="6434640"/>
            <a:ext cx="2310840" cy="290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400" spc="-1" strike="noStrike">
                <a:solidFill>
                  <a:srgbClr val="ffffff"/>
                </a:solidFill>
                <a:latin typeface="Arial"/>
              </a:rPr>
              <a:t>Feb 25, 2025 David Powell</a:t>
            </a:r>
            <a:endParaRPr b="0" lang="en-US"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
          <p:cNvSpPr/>
          <p:nvPr/>
        </p:nvSpPr>
        <p:spPr>
          <a:xfrm>
            <a:off x="205920" y="24480"/>
            <a:ext cx="9994680" cy="13248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0" lang="en-US" sz="3600" spc="-1" strike="noStrike">
                <a:solidFill>
                  <a:schemeClr val="lt1"/>
                </a:solidFill>
                <a:latin typeface="Calibri"/>
              </a:rPr>
              <a:t>The Setup:</a:t>
            </a:r>
            <a:endParaRPr b="0" lang="en-US" sz="3600" spc="-1" strike="noStrike">
              <a:solidFill>
                <a:srgbClr val="ffffff"/>
              </a:solidFill>
              <a:latin typeface="Arial"/>
            </a:endParaRPr>
          </a:p>
        </p:txBody>
      </p:sp>
      <p:pic>
        <p:nvPicPr>
          <p:cNvPr id="452" name="" descr=""/>
          <p:cNvPicPr/>
          <p:nvPr/>
        </p:nvPicPr>
        <p:blipFill>
          <a:blip r:embed="rId1"/>
          <a:stretch/>
        </p:blipFill>
        <p:spPr>
          <a:xfrm>
            <a:off x="1955520" y="1343520"/>
            <a:ext cx="6959520" cy="3913920"/>
          </a:xfrm>
          <a:prstGeom prst="rect">
            <a:avLst/>
          </a:prstGeom>
          <a:ln w="0">
            <a:noFill/>
          </a:ln>
        </p:spPr>
      </p:pic>
      <p:sp>
        <p:nvSpPr>
          <p:cNvPr id="453" name="PlaceHolder 1"/>
          <p:cNvSpPr>
            <a:spLocks noGrp="1"/>
          </p:cNvSpPr>
          <p:nvPr>
            <p:ph/>
          </p:nvPr>
        </p:nvSpPr>
        <p:spPr>
          <a:xfrm>
            <a:off x="2057400" y="5371920"/>
            <a:ext cx="6857640" cy="1375560"/>
          </a:xfrm>
          <a:prstGeom prst="rect">
            <a:avLst/>
          </a:prstGeom>
          <a:noFill/>
          <a:ln w="0">
            <a:noFill/>
          </a:ln>
        </p:spPr>
        <p:txBody>
          <a:bodyPr numCol="1" spcCol="0" lIns="0" rIns="0" tIns="0" bIns="0" anchor="t">
            <a:normAutofit fontScale="77777" lnSpcReduction="20000"/>
          </a:bodyPr>
          <a:p>
            <a:pPr indent="0">
              <a:lnSpc>
                <a:spcPct val="100000"/>
              </a:lnSpc>
              <a:buNone/>
              <a:tabLst>
                <a:tab algn="l" pos="0"/>
              </a:tabLst>
            </a:pPr>
            <a:r>
              <a:rPr b="0" lang="en-US" sz="2800" spc="-1" strike="noStrike">
                <a:solidFill>
                  <a:schemeClr val="lt1"/>
                </a:solidFill>
                <a:latin typeface="Arial"/>
              </a:rPr>
              <a:t>The street is at the bottom of the photo. The driveway comes off the street and winds back and forth up the side of the hill to the house (out of the picture at the top right). The brown line going up the hill is a new water line.</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
          <p:cNvSpPr/>
          <p:nvPr/>
        </p:nvSpPr>
        <p:spPr>
          <a:xfrm>
            <a:off x="360000" y="180000"/>
            <a:ext cx="9359640" cy="962640"/>
          </a:xfrm>
          <a:prstGeom prst="rect">
            <a:avLst/>
          </a:prstGeom>
          <a:noFill/>
          <a:ln w="0">
            <a:noFill/>
          </a:ln>
        </p:spPr>
        <p:style>
          <a:lnRef idx="0"/>
          <a:fillRef idx="0"/>
          <a:effectRef idx="0"/>
          <a:fontRef idx="minor"/>
        </p:style>
        <p:txBody>
          <a:bodyPr lIns="0" rIns="0" tIns="0" bIns="0" anchor="ctr">
            <a:noAutofit/>
          </a:bodyPr>
          <a:p>
            <a:pPr>
              <a:lnSpc>
                <a:spcPct val="100000"/>
              </a:lnSpc>
            </a:pPr>
            <a:r>
              <a:rPr b="0" lang="en-US" sz="3600" spc="-1" strike="noStrike">
                <a:solidFill>
                  <a:srgbClr val="ffffff"/>
                </a:solidFill>
                <a:latin typeface="Calibri"/>
              </a:rPr>
              <a:t>The Problem:</a:t>
            </a:r>
            <a:endParaRPr b="0" lang="en-US" sz="3600" spc="-1" strike="noStrike">
              <a:solidFill>
                <a:srgbClr val="ffffff"/>
              </a:solidFill>
              <a:latin typeface="Arial"/>
            </a:endParaRPr>
          </a:p>
        </p:txBody>
      </p:sp>
      <p:sp>
        <p:nvSpPr>
          <p:cNvPr id="455" name=""/>
          <p:cNvSpPr/>
          <p:nvPr/>
        </p:nvSpPr>
        <p:spPr>
          <a:xfrm>
            <a:off x="698400" y="1600200"/>
            <a:ext cx="10731240" cy="4343040"/>
          </a:xfrm>
          <a:prstGeom prst="rect">
            <a:avLst/>
          </a:prstGeom>
          <a:noFill/>
          <a:ln w="0">
            <a:noFill/>
          </a:ln>
        </p:spPr>
        <p:style>
          <a:lnRef idx="0"/>
          <a:fillRef idx="0"/>
          <a:effectRef idx="0"/>
          <a:fontRef idx="minor"/>
        </p:style>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Delivery drivers don’t like coming up the driveway</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I need a way to get packages delivered safely and securely</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I need to know when a package is delivered, and if it is removed</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It’s too far to run a wire or use WiFi. No cellular service either!</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
          <p:cNvSpPr/>
          <p:nvPr/>
        </p:nvSpPr>
        <p:spPr>
          <a:xfrm>
            <a:off x="360000" y="107280"/>
            <a:ext cx="9359640" cy="1035360"/>
          </a:xfrm>
          <a:prstGeom prst="rect">
            <a:avLst/>
          </a:prstGeom>
          <a:noFill/>
          <a:ln w="0">
            <a:noFill/>
          </a:ln>
        </p:spPr>
        <p:style>
          <a:lnRef idx="0"/>
          <a:fillRef idx="0"/>
          <a:effectRef idx="0"/>
          <a:fontRef idx="minor"/>
        </p:style>
        <p:txBody>
          <a:bodyPr lIns="0" rIns="0" tIns="0" bIns="0" anchor="ctr">
            <a:noAutofit/>
          </a:bodyPr>
          <a:p>
            <a:pPr>
              <a:lnSpc>
                <a:spcPct val="100000"/>
              </a:lnSpc>
            </a:pPr>
            <a:r>
              <a:rPr b="0" lang="en-US" sz="3600" spc="-1" strike="noStrike">
                <a:solidFill>
                  <a:srgbClr val="ffffff"/>
                </a:solidFill>
                <a:latin typeface="Calibri"/>
              </a:rPr>
              <a:t>What I need is:</a:t>
            </a:r>
            <a:endParaRPr b="0" lang="en-US" sz="3600" spc="-1" strike="noStrike">
              <a:solidFill>
                <a:srgbClr val="ffffff"/>
              </a:solidFill>
              <a:latin typeface="Arial"/>
            </a:endParaRPr>
          </a:p>
        </p:txBody>
      </p:sp>
      <p:sp>
        <p:nvSpPr>
          <p:cNvPr id="457" name=""/>
          <p:cNvSpPr/>
          <p:nvPr/>
        </p:nvSpPr>
        <p:spPr>
          <a:xfrm>
            <a:off x="685800" y="2057400"/>
            <a:ext cx="10286640" cy="3599640"/>
          </a:xfrm>
          <a:prstGeom prst="rect">
            <a:avLst/>
          </a:prstGeom>
          <a:noFill/>
          <a:ln w="0">
            <a:noFill/>
          </a:ln>
        </p:spPr>
        <p:style>
          <a:lnRef idx="0"/>
          <a:fillRef idx="0"/>
          <a:effectRef idx="0"/>
          <a:fontRef idx="minor"/>
        </p:style>
        <p:txBody>
          <a:bodyPr lIns="0" rIns="0" tIns="0" bIns="0" anchor="t">
            <a:noAutofit/>
          </a:bodyPr>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 delivery box where delivery drivers can put packages</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 way to detect when a package is delivered or removed</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 way to communicate that information to Home Assistant without cellular or wifi connectivity</a:t>
            </a:r>
            <a:endParaRPr b="0" lang="en-US" sz="2800" spc="-1" strike="noStrike">
              <a:solidFill>
                <a:srgbClr val="ffffff"/>
              </a:solidFill>
              <a:latin typeface="Arial"/>
            </a:endParaRPr>
          </a:p>
          <a:p>
            <a:pPr marL="432000" indent="-324000">
              <a:lnSpc>
                <a:spcPct val="90000"/>
              </a:lnSpc>
              <a:spcBef>
                <a:spcPts val="1417"/>
              </a:spcBef>
              <a:buClr>
                <a:srgbClr val="ffffff"/>
              </a:buClr>
              <a:buSzPct val="45000"/>
              <a:buFont typeface="Wingdings" charset="2"/>
              <a:buChar char=""/>
            </a:pPr>
            <a:r>
              <a:rPr b="0" lang="en-US" sz="2800" spc="-1" strike="noStrike">
                <a:solidFill>
                  <a:schemeClr val="lt1"/>
                </a:solidFill>
                <a:latin typeface="Arial"/>
              </a:rPr>
              <a:t>A power source that doesn’t need any attention to keep working</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title"/>
          </p:nvPr>
        </p:nvSpPr>
        <p:spPr>
          <a:xfrm>
            <a:off x="205920" y="24120"/>
            <a:ext cx="9994680" cy="1324800"/>
          </a:xfrm>
          <a:prstGeom prst="rect">
            <a:avLst/>
          </a:prstGeom>
          <a:noFill/>
          <a:ln w="0">
            <a:noFill/>
          </a:ln>
        </p:spPr>
        <p:txBody>
          <a:bodyPr numCol="1" spcCol="0" lIns="0" rIns="0" tIns="0" bIns="0" anchor="ctr">
            <a:noAutofit/>
          </a:bodyPr>
          <a:p>
            <a:pPr indent="0">
              <a:lnSpc>
                <a:spcPct val="100000"/>
              </a:lnSpc>
              <a:buNone/>
              <a:tabLst>
                <a:tab algn="l" pos="0"/>
              </a:tabLst>
            </a:pPr>
            <a:r>
              <a:rPr b="0" lang="en-US" sz="3600" spc="-1" strike="noStrike">
                <a:solidFill>
                  <a:srgbClr val="ffffff"/>
                </a:solidFill>
                <a:latin typeface="Calibri"/>
              </a:rPr>
              <a:t>The Delivery Box</a:t>
            </a:r>
            <a:endParaRPr b="0" lang="en-US" sz="3600" spc="-1" strike="noStrike">
              <a:solidFill>
                <a:srgbClr val="ffffff"/>
              </a:solidFill>
              <a:latin typeface="Arial"/>
            </a:endParaRPr>
          </a:p>
        </p:txBody>
      </p:sp>
      <p:sp>
        <p:nvSpPr>
          <p:cNvPr id="459" name=""/>
          <p:cNvSpPr/>
          <p:nvPr/>
        </p:nvSpPr>
        <p:spPr>
          <a:xfrm>
            <a:off x="2514600" y="5943600"/>
            <a:ext cx="6629040" cy="714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ffffff"/>
                </a:solidFill>
                <a:latin typeface="Arial"/>
              </a:rPr>
              <a:t>The delivery box hides behind some trees at the bottom of the driveway.</a:t>
            </a:r>
            <a:endParaRPr b="0" lang="en-US" sz="2200" spc="-1" strike="noStrike">
              <a:solidFill>
                <a:srgbClr val="ffffff"/>
              </a:solidFill>
              <a:latin typeface="Arial"/>
            </a:endParaRPr>
          </a:p>
        </p:txBody>
      </p:sp>
      <p:pic>
        <p:nvPicPr>
          <p:cNvPr id="460" name="" descr=""/>
          <p:cNvPicPr/>
          <p:nvPr/>
        </p:nvPicPr>
        <p:blipFill>
          <a:blip r:embed="rId1"/>
          <a:stretch/>
        </p:blipFill>
        <p:spPr>
          <a:xfrm>
            <a:off x="2743200" y="1349280"/>
            <a:ext cx="5943240" cy="44575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5.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6.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7.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8.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9.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0.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1.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2.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3.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4.xml><?xml version="1.0" encoding="utf-8"?>
<a:theme xmlns:a="http://schemas.openxmlformats.org/drawingml/2006/main" xmlns:r="http://schemas.openxmlformats.org/officeDocument/2006/relationships" name="3D Printing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5.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6.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7.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8.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9.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0.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1.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2.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3.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4.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5.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6.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7.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8.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9.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0.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1.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2.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3.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4.xml><?xml version="1.0" encoding="utf-8"?>
<a:theme xmlns:a="http://schemas.openxmlformats.org/drawingml/2006/main" xmlns:r="http://schemas.openxmlformats.org/officeDocument/2006/relationships" name="H.O.T.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5.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6.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7.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8.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9.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0.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1.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2.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3.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4.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5.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6.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7.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8.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9.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0.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1.xml><?xml version="1.0" encoding="utf-8"?>
<a:theme xmlns:a="http://schemas.openxmlformats.org/drawingml/2006/main" xmlns:r="http://schemas.openxmlformats.org/officeDocument/2006/relationships" name="H.O.T. Light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SmComp Dark Theme">
  <a:themeElements>
    <a:clrScheme name="Custom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ee599"/>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35141</TotalTime>
  <Application>LibreOffice/24.2.7.2$Linux_X86_64 LibreOffice_project/420$Build-2</Application>
  <AppVersion>15.0000</AppVersion>
  <Words>508</Words>
  <Paragraphs>43</Paragraphs>
  <Company>Zebra Technologies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2017-10-23T13:22:08Z</dcterms:created>
  <dc:creator>Yangmin Shen</dc:creator>
  <dc:description/>
  <dc:language>en-US</dc:language>
  <cp:lastModifiedBy/>
  <cp:lastPrinted>2018-05-24T16:30:16Z</cp:lastPrinted>
  <dcterms:modified xsi:type="dcterms:W3CDTF">2025-02-11T14:58:07Z</dcterms:modified>
  <cp:revision>1160</cp:revision>
  <dc:subject/>
  <dc:title>Arduino IDE and IoT Button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PresentationFormat">
    <vt:lpwstr>Widescreen</vt:lpwstr>
  </property>
  <property fmtid="{D5CDD505-2E9C-101B-9397-08002B2CF9AE}" pid="4" name="Slides">
    <vt:i4>7</vt:i4>
  </property>
</Properties>
</file>